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447" r:id="rId3"/>
    <p:sldId id="448" r:id="rId4"/>
    <p:sldId id="449" r:id="rId5"/>
    <p:sldId id="450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77" r:id="rId33"/>
    <p:sldId id="478" r:id="rId34"/>
    <p:sldId id="479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357" r:id="rId45"/>
    <p:sldId id="364" r:id="rId46"/>
    <p:sldId id="365" r:id="rId47"/>
    <p:sldId id="366" r:id="rId48"/>
    <p:sldId id="367" r:id="rId49"/>
    <p:sldId id="368" r:id="rId50"/>
    <p:sldId id="370" r:id="rId51"/>
    <p:sldId id="428" r:id="rId52"/>
    <p:sldId id="439" r:id="rId53"/>
    <p:sldId id="279" r:id="rId54"/>
  </p:sldIdLst>
  <p:sldSz cx="9144000" cy="6858000" type="screen4x3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" userDrawn="1">
          <p15:clr>
            <a:srgbClr val="A4A3A4"/>
          </p15:clr>
        </p15:guide>
        <p15:guide id="2" orient="horz" pos="4033" userDrawn="1">
          <p15:clr>
            <a:srgbClr val="A4A3A4"/>
          </p15:clr>
        </p15:guide>
        <p15:guide id="3" orient="horz" pos="1904" userDrawn="1">
          <p15:clr>
            <a:srgbClr val="A4A3A4"/>
          </p15:clr>
        </p15:guide>
        <p15:guide id="4" pos="5473" userDrawn="1">
          <p15:clr>
            <a:srgbClr val="A4A3A4"/>
          </p15:clr>
        </p15:guide>
        <p15:guide id="5" pos="432" userDrawn="1">
          <p15:clr>
            <a:srgbClr val="A4A3A4"/>
          </p15:clr>
        </p15:guide>
        <p15:guide id="6" pos="2776" userDrawn="1">
          <p15:clr>
            <a:srgbClr val="A4A3A4"/>
          </p15:clr>
        </p15:guide>
        <p15:guide id="7" orient="horz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9AFC8"/>
    <a:srgbClr val="836CA2"/>
    <a:srgbClr val="53565A"/>
    <a:srgbClr val="2D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9" autoAdjust="0"/>
    <p:restoredTop sz="94472" autoAdjust="0"/>
  </p:normalViewPr>
  <p:slideViewPr>
    <p:cSldViewPr snapToGrid="0" snapToObjects="1">
      <p:cViewPr varScale="1">
        <p:scale>
          <a:sx n="83" d="100"/>
          <a:sy n="83" d="100"/>
        </p:scale>
        <p:origin x="1248" y="62"/>
      </p:cViewPr>
      <p:guideLst>
        <p:guide orient="horz" pos="291"/>
        <p:guide orient="horz" pos="4033"/>
        <p:guide orient="horz" pos="1904"/>
        <p:guide pos="5473"/>
        <p:guide pos="432"/>
        <p:guide pos="2776"/>
        <p:guide orient="horz" pos="3792"/>
      </p:guideLst>
    </p:cSldViewPr>
  </p:slideViewPr>
  <p:outlineViewPr>
    <p:cViewPr>
      <p:scale>
        <a:sx n="33" d="100"/>
        <a:sy n="33" d="100"/>
      </p:scale>
      <p:origin x="0" y="-15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205"/>
    </p:cViewPr>
  </p:sorter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82044-5D26-E448-8696-F452F46A029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9F134-A476-8F42-B0AF-2FFFE6F2B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6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69D94-2B78-F841-9B5E-78BC59F8D0B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B1B5E-696F-8A4A-9730-0DDA82FF5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193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B1B5E-696F-8A4A-9730-0DDA82FF5A3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1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6823" y="2918091"/>
            <a:ext cx="6909979" cy="1021818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83000"/>
              </a:lnSpc>
              <a:defRPr sz="40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76823" y="5621057"/>
            <a:ext cx="6909979" cy="246221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1600" b="1" i="0" cap="none" baseline="0">
                <a:solidFill>
                  <a:srgbClr val="FFFFFF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006977" y="465192"/>
            <a:ext cx="3679825" cy="246221"/>
          </a:xfrm>
        </p:spPr>
        <p:txBody>
          <a:bodyPr anchor="ctr" anchorCtr="0">
            <a:sp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30182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1660906" y="236940"/>
            <a:ext cx="1510380" cy="659561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82725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42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81048"/>
            <a:ext cx="2481072" cy="4276852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accent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57200" y="1268985"/>
            <a:ext cx="8229600" cy="291592"/>
          </a:xfrm>
        </p:spPr>
        <p:txBody>
          <a:bodyPr/>
          <a:lstStyle>
            <a:lvl1pPr marL="0" indent="0">
              <a:buNone/>
              <a:defRPr sz="1400"/>
            </a:lvl1pPr>
            <a:lvl2pPr marL="230188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200400" y="1781048"/>
            <a:ext cx="2481072" cy="4276852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accent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2"/>
          </p:nvPr>
        </p:nvSpPr>
        <p:spPr>
          <a:xfrm>
            <a:off x="5943600" y="1781048"/>
            <a:ext cx="2481072" cy="4276852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accent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11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A95-2AEC-4DC8-A224-0C4DC8715BA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6162-3DD8-4E86-BA02-56DDAA2D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1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A95-2AEC-4DC8-A224-0C4DC8715BA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6162-3DD8-4E86-BA02-56DDAA2D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7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491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24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4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56507"/>
            <a:ext cx="1482725" cy="6601493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256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79667" y="3180471"/>
            <a:ext cx="6907134" cy="497059"/>
          </a:xfrm>
        </p:spPr>
        <p:txBody>
          <a:bodyPr anchor="ctr" anchorCtr="0">
            <a:noAutofit/>
          </a:bodyPr>
          <a:lstStyle>
            <a:lvl1pPr algn="l">
              <a:defRPr sz="3800" b="1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7919867" y="6350476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009804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199" y="1562100"/>
            <a:ext cx="3895344" cy="4495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1"/>
          </p:nvPr>
        </p:nvSpPr>
        <p:spPr>
          <a:xfrm>
            <a:off x="4791456" y="1562100"/>
            <a:ext cx="3895344" cy="4495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9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8782"/>
            <a:ext cx="3886200" cy="429596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226417"/>
            <a:ext cx="3886200" cy="406265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1800" b="1"/>
            </a:lvl1pPr>
            <a:lvl2pPr marL="230182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00600" y="1226417"/>
            <a:ext cx="3886200" cy="406265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1800" b="1"/>
            </a:lvl1pPr>
            <a:lvl2pPr marL="230182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5"/>
          </p:nvPr>
        </p:nvSpPr>
        <p:spPr>
          <a:xfrm>
            <a:off x="4800600" y="1738782"/>
            <a:ext cx="3886200" cy="4295968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0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7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7919867" y="6350476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4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20491"/>
            <a:ext cx="5088731" cy="68784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2" y="1162324"/>
            <a:ext cx="4087733" cy="348813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342891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57202" y="1651819"/>
            <a:ext cx="4087913" cy="4406081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232082" y="4076701"/>
            <a:ext cx="3454719" cy="19558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 marL="228594" indent="-228594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466332" indent="-223833"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685783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Caption for content above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Division Name or Footer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7919867" y="6350476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79400" y="-970"/>
            <a:ext cx="4064600" cy="3759696"/>
          </a:xfrm>
          <a:custGeom>
            <a:avLst/>
            <a:gdLst>
              <a:gd name="connsiteX0" fmla="*/ 0 w 4035853"/>
              <a:gd name="connsiteY0" fmla="*/ 0 h 2697096"/>
              <a:gd name="connsiteX1" fmla="*/ 4035853 w 4035853"/>
              <a:gd name="connsiteY1" fmla="*/ 0 h 2697096"/>
              <a:gd name="connsiteX2" fmla="*/ 4035853 w 4035853"/>
              <a:gd name="connsiteY2" fmla="*/ 2697096 h 2697096"/>
              <a:gd name="connsiteX3" fmla="*/ 0 w 4035853"/>
              <a:gd name="connsiteY3" fmla="*/ 2697096 h 2697096"/>
              <a:gd name="connsiteX4" fmla="*/ 0 w 4035853"/>
              <a:gd name="connsiteY4" fmla="*/ 0 h 269709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3238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1714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612823 w 4035853"/>
              <a:gd name="connsiteY3" fmla="*/ 2689412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65"/>
              <a:gd name="connsiteX1" fmla="*/ 4035853 w 4035853"/>
              <a:gd name="connsiteY1" fmla="*/ 0 h 2698065"/>
              <a:gd name="connsiteX2" fmla="*/ 4035853 w 4035853"/>
              <a:gd name="connsiteY2" fmla="*/ 2697096 h 2698065"/>
              <a:gd name="connsiteX3" fmla="*/ 612823 w 4035853"/>
              <a:gd name="connsiteY3" fmla="*/ 2689412 h 2698065"/>
              <a:gd name="connsiteX4" fmla="*/ 171423 w 4035853"/>
              <a:gd name="connsiteY4" fmla="*/ 2697975 h 2698065"/>
              <a:gd name="connsiteX5" fmla="*/ 0 w 4035853"/>
              <a:gd name="connsiteY5" fmla="*/ 2697096 h 2698065"/>
              <a:gd name="connsiteX6" fmla="*/ 0 w 4035853"/>
              <a:gd name="connsiteY6" fmla="*/ 0 h 269806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38992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41373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64279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7"/>
              <a:gd name="connsiteX1" fmla="*/ 4035853 w 4035853"/>
              <a:gd name="connsiteY1" fmla="*/ 0 h 2700357"/>
              <a:gd name="connsiteX2" fmla="*/ 4035853 w 4035853"/>
              <a:gd name="connsiteY2" fmla="*/ 2697096 h 2700357"/>
              <a:gd name="connsiteX3" fmla="*/ 434229 w 4035853"/>
              <a:gd name="connsiteY3" fmla="*/ 2696556 h 2700357"/>
              <a:gd name="connsiteX4" fmla="*/ 164279 w 4035853"/>
              <a:gd name="connsiteY4" fmla="*/ 2700356 h 2700357"/>
              <a:gd name="connsiteX5" fmla="*/ 0 w 4035853"/>
              <a:gd name="connsiteY5" fmla="*/ 2697096 h 2700357"/>
              <a:gd name="connsiteX6" fmla="*/ 0 w 4035853"/>
              <a:gd name="connsiteY6" fmla="*/ 0 h 2700357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164279 w 4035853"/>
              <a:gd name="connsiteY4" fmla="*/ 2700356 h 2701319"/>
              <a:gd name="connsiteX5" fmla="*/ 0 w 4035853"/>
              <a:gd name="connsiteY5" fmla="*/ 2697096 h 2701319"/>
              <a:gd name="connsiteX6" fmla="*/ 0 w 4035853"/>
              <a:gd name="connsiteY6" fmla="*/ 0 h 2701319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311945 w 4035853"/>
              <a:gd name="connsiteY4" fmla="*/ 2697956 h 2701319"/>
              <a:gd name="connsiteX5" fmla="*/ 164279 w 4035853"/>
              <a:gd name="connsiteY5" fmla="*/ 2700356 h 2701319"/>
              <a:gd name="connsiteX6" fmla="*/ 0 w 4035853"/>
              <a:gd name="connsiteY6" fmla="*/ 2697096 h 2701319"/>
              <a:gd name="connsiteX7" fmla="*/ 0 w 4035853"/>
              <a:gd name="connsiteY7" fmla="*/ 0 h 2701319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90"/>
              <a:gd name="connsiteX1" fmla="*/ 4035853 w 4035853"/>
              <a:gd name="connsiteY1" fmla="*/ 0 h 2936090"/>
              <a:gd name="connsiteX2" fmla="*/ 4035853 w 4035853"/>
              <a:gd name="connsiteY2" fmla="*/ 2697096 h 2936090"/>
              <a:gd name="connsiteX3" fmla="*/ 431848 w 4035853"/>
              <a:gd name="connsiteY3" fmla="*/ 2701319 h 2936090"/>
              <a:gd name="connsiteX4" fmla="*/ 302420 w 4035853"/>
              <a:gd name="connsiteY4" fmla="*/ 2936082 h 2936090"/>
              <a:gd name="connsiteX5" fmla="*/ 166660 w 4035853"/>
              <a:gd name="connsiteY5" fmla="*/ 2695594 h 2936090"/>
              <a:gd name="connsiteX6" fmla="*/ 0 w 4035853"/>
              <a:gd name="connsiteY6" fmla="*/ 2697096 h 2936090"/>
              <a:gd name="connsiteX7" fmla="*/ 0 w 4035853"/>
              <a:gd name="connsiteY7" fmla="*/ 0 h 2936090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696556 h 2936082"/>
              <a:gd name="connsiteX4" fmla="*/ 302420 w 4035853"/>
              <a:gd name="connsiteY4" fmla="*/ 2936082 h 2936082"/>
              <a:gd name="connsiteX5" fmla="*/ 166660 w 4035853"/>
              <a:gd name="connsiteY5" fmla="*/ 2695594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67038"/>
              <a:gd name="connsiteX1" fmla="*/ 4035853 w 4035853"/>
              <a:gd name="connsiteY1" fmla="*/ 0 h 2967038"/>
              <a:gd name="connsiteX2" fmla="*/ 4035853 w 4035853"/>
              <a:gd name="connsiteY2" fmla="*/ 2697096 h 2967038"/>
              <a:gd name="connsiteX3" fmla="*/ 431848 w 4035853"/>
              <a:gd name="connsiteY3" fmla="*/ 2696556 h 2967038"/>
              <a:gd name="connsiteX4" fmla="*/ 300039 w 4035853"/>
              <a:gd name="connsiteY4" fmla="*/ 2967038 h 2967038"/>
              <a:gd name="connsiteX5" fmla="*/ 166660 w 4035853"/>
              <a:gd name="connsiteY5" fmla="*/ 2695594 h 2967038"/>
              <a:gd name="connsiteX6" fmla="*/ 0 w 4035853"/>
              <a:gd name="connsiteY6" fmla="*/ 2697096 h 2967038"/>
              <a:gd name="connsiteX7" fmla="*/ 0 w 4035853"/>
              <a:gd name="connsiteY7" fmla="*/ 0 h 2967038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54811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7253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4125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1325"/>
              <a:gd name="connsiteX1" fmla="*/ 4035853 w 4035853"/>
              <a:gd name="connsiteY1" fmla="*/ 0 h 2941325"/>
              <a:gd name="connsiteX2" fmla="*/ 4035853 w 4035853"/>
              <a:gd name="connsiteY2" fmla="*/ 2697096 h 2941325"/>
              <a:gd name="connsiteX3" fmla="*/ 431848 w 4035853"/>
              <a:gd name="connsiteY3" fmla="*/ 2696556 h 2941325"/>
              <a:gd name="connsiteX4" fmla="*/ 334149 w 4035853"/>
              <a:gd name="connsiteY4" fmla="*/ 2895599 h 2941325"/>
              <a:gd name="connsiteX5" fmla="*/ 295311 w 4035853"/>
              <a:gd name="connsiteY5" fmla="*/ 2940844 h 2941325"/>
              <a:gd name="connsiteX6" fmla="*/ 260684 w 4035853"/>
              <a:gd name="connsiteY6" fmla="*/ 2893218 h 2941325"/>
              <a:gd name="connsiteX7" fmla="*/ 154811 w 4035853"/>
              <a:gd name="connsiteY7" fmla="*/ 2695594 h 2941325"/>
              <a:gd name="connsiteX8" fmla="*/ 0 w 4035853"/>
              <a:gd name="connsiteY8" fmla="*/ 2697096 h 2941325"/>
              <a:gd name="connsiteX9" fmla="*/ 0 w 4035853"/>
              <a:gd name="connsiteY9" fmla="*/ 0 h 2941325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4811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30005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48969"/>
              <a:gd name="connsiteX1" fmla="*/ 4035853 w 4035853"/>
              <a:gd name="connsiteY1" fmla="*/ 0 h 2948969"/>
              <a:gd name="connsiteX2" fmla="*/ 4035853 w 4035853"/>
              <a:gd name="connsiteY2" fmla="*/ 2697096 h 2948969"/>
              <a:gd name="connsiteX3" fmla="*/ 431848 w 4035853"/>
              <a:gd name="connsiteY3" fmla="*/ 2696556 h 2948969"/>
              <a:gd name="connsiteX4" fmla="*/ 334149 w 4035853"/>
              <a:gd name="connsiteY4" fmla="*/ 2895599 h 2948969"/>
              <a:gd name="connsiteX5" fmla="*/ 300051 w 4035853"/>
              <a:gd name="connsiteY5" fmla="*/ 2938463 h 2948969"/>
              <a:gd name="connsiteX6" fmla="*/ 260684 w 4035853"/>
              <a:gd name="connsiteY6" fmla="*/ 2893218 h 2948969"/>
              <a:gd name="connsiteX7" fmla="*/ 159550 w 4035853"/>
              <a:gd name="connsiteY7" fmla="*/ 2695594 h 2948969"/>
              <a:gd name="connsiteX8" fmla="*/ 0 w 4035853"/>
              <a:gd name="connsiteY8" fmla="*/ 2697096 h 2948969"/>
              <a:gd name="connsiteX9" fmla="*/ 0 w 4035853"/>
              <a:gd name="connsiteY9" fmla="*/ 0 h 2948969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602"/>
              <a:gd name="connsiteX1" fmla="*/ 4035853 w 4035853"/>
              <a:gd name="connsiteY1" fmla="*/ 0 h 2938602"/>
              <a:gd name="connsiteX2" fmla="*/ 4035853 w 4035853"/>
              <a:gd name="connsiteY2" fmla="*/ 2697096 h 2938602"/>
              <a:gd name="connsiteX3" fmla="*/ 431848 w 4035853"/>
              <a:gd name="connsiteY3" fmla="*/ 2696556 h 2938602"/>
              <a:gd name="connsiteX4" fmla="*/ 334149 w 4035853"/>
              <a:gd name="connsiteY4" fmla="*/ 2895599 h 2938602"/>
              <a:gd name="connsiteX5" fmla="*/ 300051 w 4035853"/>
              <a:gd name="connsiteY5" fmla="*/ 2938463 h 2938602"/>
              <a:gd name="connsiteX6" fmla="*/ 260684 w 4035853"/>
              <a:gd name="connsiteY6" fmla="*/ 2893218 h 2938602"/>
              <a:gd name="connsiteX7" fmla="*/ 159550 w 4035853"/>
              <a:gd name="connsiteY7" fmla="*/ 2695594 h 2938602"/>
              <a:gd name="connsiteX8" fmla="*/ 0 w 4035853"/>
              <a:gd name="connsiteY8" fmla="*/ 2697096 h 2938602"/>
              <a:gd name="connsiteX9" fmla="*/ 0 w 4035853"/>
              <a:gd name="connsiteY9" fmla="*/ 0 h 2938602"/>
              <a:gd name="connsiteX0" fmla="*/ 0 w 4063711"/>
              <a:gd name="connsiteY0" fmla="*/ 0 h 3787688"/>
              <a:gd name="connsiteX1" fmla="*/ 4063711 w 4063711"/>
              <a:gd name="connsiteY1" fmla="*/ 849086 h 3787688"/>
              <a:gd name="connsiteX2" fmla="*/ 4063711 w 4063711"/>
              <a:gd name="connsiteY2" fmla="*/ 3546182 h 3787688"/>
              <a:gd name="connsiteX3" fmla="*/ 459706 w 4063711"/>
              <a:gd name="connsiteY3" fmla="*/ 3545642 h 3787688"/>
              <a:gd name="connsiteX4" fmla="*/ 362007 w 4063711"/>
              <a:gd name="connsiteY4" fmla="*/ 3744685 h 3787688"/>
              <a:gd name="connsiteX5" fmla="*/ 327909 w 4063711"/>
              <a:gd name="connsiteY5" fmla="*/ 3787549 h 3787688"/>
              <a:gd name="connsiteX6" fmla="*/ 288542 w 4063711"/>
              <a:gd name="connsiteY6" fmla="*/ 3742304 h 3787688"/>
              <a:gd name="connsiteX7" fmla="*/ 187408 w 4063711"/>
              <a:gd name="connsiteY7" fmla="*/ 3544680 h 3787688"/>
              <a:gd name="connsiteX8" fmla="*/ 27858 w 4063711"/>
              <a:gd name="connsiteY8" fmla="*/ 3546182 h 3787688"/>
              <a:gd name="connsiteX9" fmla="*/ 0 w 4063711"/>
              <a:gd name="connsiteY9" fmla="*/ 0 h 3787688"/>
              <a:gd name="connsiteX0" fmla="*/ 0 w 4063711"/>
              <a:gd name="connsiteY0" fmla="*/ 0 h 3787688"/>
              <a:gd name="connsiteX1" fmla="*/ 4063711 w 4063711"/>
              <a:gd name="connsiteY1" fmla="*/ 37323 h 3787688"/>
              <a:gd name="connsiteX2" fmla="*/ 4063711 w 4063711"/>
              <a:gd name="connsiteY2" fmla="*/ 3546182 h 3787688"/>
              <a:gd name="connsiteX3" fmla="*/ 459706 w 4063711"/>
              <a:gd name="connsiteY3" fmla="*/ 3545642 h 3787688"/>
              <a:gd name="connsiteX4" fmla="*/ 362007 w 4063711"/>
              <a:gd name="connsiteY4" fmla="*/ 3744685 h 3787688"/>
              <a:gd name="connsiteX5" fmla="*/ 327909 w 4063711"/>
              <a:gd name="connsiteY5" fmla="*/ 3787549 h 3787688"/>
              <a:gd name="connsiteX6" fmla="*/ 288542 w 4063711"/>
              <a:gd name="connsiteY6" fmla="*/ 3742304 h 3787688"/>
              <a:gd name="connsiteX7" fmla="*/ 187408 w 4063711"/>
              <a:gd name="connsiteY7" fmla="*/ 3544680 h 3787688"/>
              <a:gd name="connsiteX8" fmla="*/ 27858 w 4063711"/>
              <a:gd name="connsiteY8" fmla="*/ 3546182 h 3787688"/>
              <a:gd name="connsiteX9" fmla="*/ 0 w 4063711"/>
              <a:gd name="connsiteY9" fmla="*/ 0 h 3787688"/>
              <a:gd name="connsiteX0" fmla="*/ 0 w 4045138"/>
              <a:gd name="connsiteY0" fmla="*/ 0 h 3759696"/>
              <a:gd name="connsiteX1" fmla="*/ 4045138 w 4045138"/>
              <a:gd name="connsiteY1" fmla="*/ 9331 h 3759696"/>
              <a:gd name="connsiteX2" fmla="*/ 4045138 w 4045138"/>
              <a:gd name="connsiteY2" fmla="*/ 3518190 h 3759696"/>
              <a:gd name="connsiteX3" fmla="*/ 441133 w 4045138"/>
              <a:gd name="connsiteY3" fmla="*/ 3517650 h 3759696"/>
              <a:gd name="connsiteX4" fmla="*/ 343434 w 4045138"/>
              <a:gd name="connsiteY4" fmla="*/ 3716693 h 3759696"/>
              <a:gd name="connsiteX5" fmla="*/ 309336 w 4045138"/>
              <a:gd name="connsiteY5" fmla="*/ 3759557 h 3759696"/>
              <a:gd name="connsiteX6" fmla="*/ 269969 w 4045138"/>
              <a:gd name="connsiteY6" fmla="*/ 3714312 h 3759696"/>
              <a:gd name="connsiteX7" fmla="*/ 168835 w 4045138"/>
              <a:gd name="connsiteY7" fmla="*/ 3516688 h 3759696"/>
              <a:gd name="connsiteX8" fmla="*/ 9285 w 4045138"/>
              <a:gd name="connsiteY8" fmla="*/ 3518190 h 3759696"/>
              <a:gd name="connsiteX9" fmla="*/ 0 w 4045138"/>
              <a:gd name="connsiteY9" fmla="*/ 0 h 375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5138" h="3759696">
                <a:moveTo>
                  <a:pt x="0" y="0"/>
                </a:moveTo>
                <a:lnTo>
                  <a:pt x="4045138" y="9331"/>
                </a:lnTo>
                <a:lnTo>
                  <a:pt x="4045138" y="3518190"/>
                </a:lnTo>
                <a:lnTo>
                  <a:pt x="441133" y="3517650"/>
                </a:lnTo>
                <a:cubicBezTo>
                  <a:pt x="407164" y="3591215"/>
                  <a:pt x="353155" y="3696220"/>
                  <a:pt x="343434" y="3716693"/>
                </a:cubicBezTo>
                <a:cubicBezTo>
                  <a:pt x="333713" y="3737166"/>
                  <a:pt x="331059" y="3757573"/>
                  <a:pt x="309336" y="3759557"/>
                </a:cubicBezTo>
                <a:cubicBezTo>
                  <a:pt x="287613" y="3761541"/>
                  <a:pt x="285091" y="3742090"/>
                  <a:pt x="269969" y="3714312"/>
                </a:cubicBezTo>
                <a:cubicBezTo>
                  <a:pt x="254847" y="3686534"/>
                  <a:pt x="195297" y="3573188"/>
                  <a:pt x="168835" y="3516688"/>
                </a:cubicBezTo>
                <a:lnTo>
                  <a:pt x="9285" y="351819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 anchorCtr="1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87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706929" y="3090446"/>
            <a:ext cx="32741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FFFF"/>
                </a:solidFill>
                <a:latin typeface="+mj-lt"/>
              </a:rPr>
              <a:t>Thank</a:t>
            </a:r>
            <a:r>
              <a:rPr lang="en-US" sz="3800" b="1" baseline="0" dirty="0">
                <a:solidFill>
                  <a:srgbClr val="FFFFFF"/>
                </a:solidFill>
                <a:latin typeface="+mj-lt"/>
              </a:rPr>
              <a:t> You</a:t>
            </a:r>
            <a:endParaRPr lang="en-US" sz="3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82725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1A15F6D-816A-422C-995B-49684EA35BB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660906" y="236940"/>
            <a:ext cx="1510380" cy="659561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7976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56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61713"/>
            <a:ext cx="8229599" cy="4496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reeform 5"/>
          <p:cNvSpPr>
            <a:spLocks noEditPoints="1"/>
          </p:cNvSpPr>
          <p:nvPr userDrawn="1"/>
        </p:nvSpPr>
        <p:spPr bwMode="auto">
          <a:xfrm>
            <a:off x="7919867" y="6350476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4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6" r:id="rId8"/>
    <p:sldLayoutId id="2147483684" r:id="rId9"/>
    <p:sldLayoutId id="2147483687" r:id="rId10"/>
    <p:sldLayoutId id="2147483688" r:id="rId11"/>
    <p:sldLayoutId id="2147483689" r:id="rId12"/>
  </p:sldLayoutIdLst>
  <p:hf hdr="0" dt="0"/>
  <p:txStyles>
    <p:titleStyle>
      <a:lvl1pPr algn="l" defTabSz="342891" rtl="0" eaLnBrk="1" latinLnBrk="0" hangingPunct="1">
        <a:lnSpc>
          <a:spcPct val="85000"/>
        </a:lnSpc>
        <a:spcBef>
          <a:spcPct val="0"/>
        </a:spcBef>
        <a:buNone/>
        <a:defRPr lang="en-US" sz="2400" b="1" i="0" kern="1200" cap="none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0182" indent="-230182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1769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96" indent="-228594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30182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559" indent="-230182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104" userDrawn="1">
          <p15:clr>
            <a:srgbClr val="F26B43"/>
          </p15:clr>
        </p15:guide>
        <p15:guide id="2" pos="5472" userDrawn="1">
          <p15:clr>
            <a:srgbClr val="F26B43"/>
          </p15:clr>
        </p15:guide>
        <p15:guide id="3" orient="horz" pos="480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6" orient="horz" pos="3816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orient="horz" pos="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nyumc.ellucid.com/documents/view/2023/active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nyumc.qualtrics.com/jfe/form/SV_dj4LkFIzUBfcTbM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yumc.ellucid.com/documents/view/1474/activ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nyulangone.sharepoint.com/sites/IACERM" TargetMode="External"/><Relationship Id="rId4" Type="http://schemas.openxmlformats.org/officeDocument/2006/relationships/hyperlink" Target="https://nyumc.ellucid.com/documents/view/1104/activ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776823" y="2189112"/>
            <a:ext cx="6909979" cy="1532727"/>
          </a:xfrm>
        </p:spPr>
        <p:txBody>
          <a:bodyPr/>
          <a:lstStyle/>
          <a:p>
            <a:pPr algn="ctr"/>
            <a:r>
              <a:rPr lang="en-US" dirty="0" smtClean="0"/>
              <a:t>NYU </a:t>
            </a:r>
            <a:r>
              <a:rPr lang="en-US" dirty="0" err="1" smtClean="0"/>
              <a:t>Langone</a:t>
            </a:r>
            <a:r>
              <a:rPr lang="en-US" dirty="0" smtClean="0"/>
              <a:t> Health</a:t>
            </a:r>
            <a:br>
              <a:rPr lang="en-US" dirty="0" smtClean="0"/>
            </a:br>
            <a:r>
              <a:rPr lang="en-US" dirty="0" smtClean="0"/>
              <a:t>Nursing School Orientation </a:t>
            </a:r>
            <a:br>
              <a:rPr lang="en-US" dirty="0" smtClean="0"/>
            </a:br>
            <a:r>
              <a:rPr lang="en-US" dirty="0" smtClean="0"/>
              <a:t>2023</a:t>
            </a:r>
            <a:endParaRPr lang="en-US" dirty="0"/>
          </a:p>
        </p:txBody>
      </p:sp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>
          <a:xfrm>
            <a:off x="1776823" y="6186878"/>
            <a:ext cx="6909979" cy="414219"/>
          </a:xfrm>
        </p:spPr>
        <p:txBody>
          <a:bodyPr/>
          <a:lstStyle/>
          <a:p>
            <a:r>
              <a:rPr lang="en-US" b="0" dirty="0"/>
              <a:t>Nursing </a:t>
            </a:r>
            <a:r>
              <a:rPr lang="en-US" b="0" dirty="0" smtClean="0"/>
              <a:t>Professional </a:t>
            </a:r>
            <a:r>
              <a:rPr lang="en-US" b="0" dirty="0"/>
              <a:t>Development and </a:t>
            </a:r>
            <a:r>
              <a:rPr lang="en-US" b="0" dirty="0" smtClean="0"/>
              <a:t>Education reformatted HR/ODL</a:t>
            </a:r>
            <a:endParaRPr lang="en-US" b="0" dirty="0"/>
          </a:p>
          <a:p>
            <a:endParaRPr lang="en-US" dirty="0"/>
          </a:p>
        </p:txBody>
      </p:sp>
      <p:pic>
        <p:nvPicPr>
          <p:cNvPr id="11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3" r="12513"/>
          <a:stretch/>
        </p:blipFill>
        <p:spPr/>
      </p:pic>
    </p:spTree>
    <p:extLst>
      <p:ext uri="{BB962C8B-B14F-4D97-AF65-F5344CB8AC3E}">
        <p14:creationId xmlns:p14="http://schemas.microsoft.com/office/powerpoint/2010/main" val="32472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517236"/>
            <a:ext cx="9121140" cy="57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7"/>
            <a:ext cx="9121140" cy="5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236"/>
            <a:ext cx="9121140" cy="580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473"/>
            <a:ext cx="912114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3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054"/>
            <a:ext cx="9121140" cy="58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345"/>
            <a:ext cx="9121140" cy="58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4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526473"/>
            <a:ext cx="9121140" cy="58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2114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8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927"/>
            <a:ext cx="912114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9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424873"/>
            <a:ext cx="9121140" cy="59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0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7236"/>
            <a:ext cx="9121140" cy="57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" y="406401"/>
            <a:ext cx="9121140" cy="59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3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2114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345"/>
            <a:ext cx="9121140" cy="5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3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183"/>
            <a:ext cx="9121140" cy="56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523"/>
            <a:ext cx="9121140" cy="56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109"/>
            <a:ext cx="9121140" cy="59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291"/>
            <a:ext cx="912114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424874"/>
            <a:ext cx="9121140" cy="588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7"/>
            <a:ext cx="9121140" cy="58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3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461818"/>
            <a:ext cx="9121140" cy="58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526473"/>
            <a:ext cx="9121140" cy="57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70" y="1995823"/>
            <a:ext cx="8229599" cy="44961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583"/>
            <a:ext cx="9121140" cy="5708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494" y="5553519"/>
            <a:ext cx="1636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hlinkClick r:id="rId3"/>
            </a:endParaRPr>
          </a:p>
          <a:p>
            <a:endParaRPr lang="en-US" sz="1350" dirty="0">
              <a:hlinkClick r:id="rId3"/>
            </a:endParaRPr>
          </a:p>
          <a:p>
            <a:endParaRPr lang="en-US" sz="1350" dirty="0" smtClean="0">
              <a:hlinkClick r:id="rId3"/>
            </a:endParaRPr>
          </a:p>
          <a:p>
            <a:r>
              <a:rPr lang="en-US" sz="1350" dirty="0" smtClean="0">
                <a:hlinkClick r:id="rId3"/>
              </a:rPr>
              <a:t>Breach </a:t>
            </a:r>
            <a:r>
              <a:rPr lang="en-US" sz="1350" dirty="0">
                <a:hlinkClick r:id="rId3"/>
              </a:rPr>
              <a:t>Notification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5757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237"/>
            <a:ext cx="9121140" cy="58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109"/>
            <a:ext cx="9121140" cy="58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455"/>
            <a:ext cx="9121140" cy="60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288"/>
            <a:ext cx="9121140" cy="564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454"/>
            <a:ext cx="9121140" cy="55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517236"/>
            <a:ext cx="9121140" cy="584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873"/>
            <a:ext cx="9121140" cy="596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99"/>
            <a:ext cx="9144000" cy="60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419"/>
            <a:ext cx="9121140" cy="58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582"/>
            <a:ext cx="9121140" cy="57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455"/>
            <a:ext cx="9121140" cy="564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236"/>
            <a:ext cx="9121140" cy="571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21140" cy="58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473"/>
            <a:ext cx="9121140" cy="57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6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61" y="299357"/>
            <a:ext cx="7734300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61" y="3448595"/>
            <a:ext cx="7734300" cy="29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609599"/>
            <a:ext cx="8303621" cy="56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21" y="543197"/>
            <a:ext cx="7734300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2610677"/>
            <a:ext cx="7550797" cy="42473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2" y="1224893"/>
            <a:ext cx="8229599" cy="4496188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n-US" dirty="0" smtClean="0"/>
              <a:t>Surgical Face Masks must be worn by all individuals entering the NYU </a:t>
            </a:r>
            <a:r>
              <a:rPr lang="en-US" dirty="0" err="1" smtClean="0"/>
              <a:t>Langone</a:t>
            </a:r>
            <a:r>
              <a:rPr lang="en-US" dirty="0" smtClean="0"/>
              <a:t> Health Campus.</a:t>
            </a:r>
            <a:endParaRPr lang="en-US" dirty="0"/>
          </a:p>
          <a:p>
            <a:r>
              <a:rPr lang="en-US" dirty="0"/>
              <a:t>The IPC policy for isolation </a:t>
            </a:r>
            <a:r>
              <a:rPr lang="en-US" dirty="0" smtClean="0"/>
              <a:t>has been updated. </a:t>
            </a:r>
            <a:r>
              <a:rPr lang="en-US" dirty="0"/>
              <a:t>Specifically </a:t>
            </a:r>
            <a:r>
              <a:rPr lang="en-US" b="1" u="sng" dirty="0"/>
              <a:t>the use of N95s (replacing surgical masks) for all respiratory viruses </a:t>
            </a:r>
            <a:r>
              <a:rPr lang="en-US" b="1" u="sng" dirty="0" smtClean="0"/>
              <a:t>(Flu</a:t>
            </a:r>
            <a:r>
              <a:rPr lang="en-US" b="1" u="sng" dirty="0"/>
              <a:t>, RSV, Rhino/</a:t>
            </a:r>
            <a:r>
              <a:rPr lang="en-US" b="1" u="sng" dirty="0" err="1"/>
              <a:t>Entero</a:t>
            </a:r>
            <a:r>
              <a:rPr lang="en-US" b="1" u="sng" dirty="0"/>
              <a:t> </a:t>
            </a:r>
            <a:r>
              <a:rPr lang="en-US" b="1" u="sng" dirty="0" err="1"/>
              <a:t>etc</a:t>
            </a:r>
            <a:r>
              <a:rPr lang="en-US" b="1" u="sng" dirty="0"/>
              <a:t>,.)</a:t>
            </a:r>
            <a:r>
              <a:rPr lang="en-US" dirty="0"/>
              <a:t>. </a:t>
            </a:r>
          </a:p>
          <a:p>
            <a:r>
              <a:rPr lang="en-US" dirty="0" smtClean="0"/>
              <a:t>Please be certain to have a sufficient quantity of N95 face masks on hand for patient care.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Masks / IPC Policy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028" y="4274291"/>
            <a:ext cx="1083252" cy="1083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38473" y="4061039"/>
            <a:ext cx="975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IPC Policy</a:t>
            </a:r>
          </a:p>
        </p:txBody>
      </p:sp>
    </p:spTree>
    <p:extLst>
      <p:ext uri="{BB962C8B-B14F-4D97-AF65-F5344CB8AC3E}">
        <p14:creationId xmlns:p14="http://schemas.microsoft.com/office/powerpoint/2010/main" val="39041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" y="813162"/>
            <a:ext cx="8395063" cy="51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5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760910"/>
            <a:ext cx="8364581" cy="53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452582"/>
            <a:ext cx="9121140" cy="57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78" y="839289"/>
            <a:ext cx="8414685" cy="472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554181"/>
            <a:ext cx="8186854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Post Test/Attestations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302325" y="2228672"/>
            <a:ext cx="711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Franklin Gothic Heavy" panose="020B0903020102020204" pitchFamily="34" charset="0"/>
              </a:rPr>
              <a:t>****Please complete the associated Post Test </a:t>
            </a:r>
            <a:r>
              <a:rPr lang="en-US" b="1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and Attestations</a:t>
            </a:r>
          </a:p>
          <a:p>
            <a:pPr lvl="0"/>
            <a:r>
              <a:rPr lang="en-US" b="1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via this electronic link*****</a:t>
            </a:r>
          </a:p>
          <a:p>
            <a:pPr lvl="0"/>
            <a:endParaRPr lang="en-US" b="1" dirty="0">
              <a:solidFill>
                <a:srgbClr val="FF0000"/>
              </a:solidFill>
              <a:latin typeface="Franklin Gothic Heavy" panose="020B0903020102020204" pitchFamily="34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528617" y="4161197"/>
            <a:ext cx="6086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NYU </a:t>
            </a:r>
            <a:r>
              <a:rPr lang="en-US" u="sng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Langone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Health Nursing School Orientation Post Test 2023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3" r="12513"/>
          <a:stretch/>
        </p:blipFill>
        <p:spPr/>
      </p:pic>
    </p:spTree>
    <p:extLst>
      <p:ext uri="{BB962C8B-B14F-4D97-AF65-F5344CB8AC3E}">
        <p14:creationId xmlns:p14="http://schemas.microsoft.com/office/powerpoint/2010/main" val="20821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461818"/>
            <a:ext cx="9121140" cy="57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927"/>
            <a:ext cx="9121140" cy="59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164"/>
            <a:ext cx="9121140" cy="57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0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508000"/>
            <a:ext cx="9121140" cy="5059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554" y="5567709"/>
            <a:ext cx="15311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3"/>
              </a:rPr>
              <a:t>Code of Conduct 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1661445" y="5567709"/>
            <a:ext cx="26276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4"/>
              </a:rPr>
              <a:t>Corporate Compliance Program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4038860" y="5567709"/>
            <a:ext cx="17684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5"/>
              </a:rPr>
              <a:t>Compliance Website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814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U Langone Health Theme 4 Purple Cover White Interior ">
  <a:themeElements>
    <a:clrScheme name="NYU Langone Balanced Office Colors">
      <a:dk1>
        <a:srgbClr val="53565A"/>
      </a:dk1>
      <a:lt1>
        <a:srgbClr val="FFFFFF"/>
      </a:lt1>
      <a:dk2>
        <a:srgbClr val="580F8B"/>
      </a:dk2>
      <a:lt2>
        <a:srgbClr val="D9D9D6"/>
      </a:lt2>
      <a:accent1>
        <a:srgbClr val="580F8B"/>
      </a:accent1>
      <a:accent2>
        <a:srgbClr val="CBA052"/>
      </a:accent2>
      <a:accent3>
        <a:srgbClr val="0092BD"/>
      </a:accent3>
      <a:accent4>
        <a:srgbClr val="DD7975"/>
      </a:accent4>
      <a:accent5>
        <a:srgbClr val="279989"/>
      </a:accent5>
      <a:accent6>
        <a:srgbClr val="7A99AC"/>
      </a:accent6>
      <a:hlink>
        <a:srgbClr val="0000FF"/>
      </a:hlink>
      <a:folHlink>
        <a:srgbClr val="00EBFF"/>
      </a:folHlink>
    </a:clrScheme>
    <a:fontScheme name="NYU Langone Offic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>
            <a:ln>
              <a:noFill/>
            </a:ln>
            <a:solidFill>
              <a:schemeClr val="accent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00" id="{F4E95152-C306-4A42-B441-E24FFCDEFD61}" vid="{7E111A4A-0F2E-E84B-A4E4-B89ABF2BD9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NYULH_Theme4_PurpleCoverWhiteInterior_4x3</Template>
  <TotalTime>650</TotalTime>
  <Words>133</Words>
  <Application>Microsoft Office PowerPoint</Application>
  <PresentationFormat>On-screen Show (4:3)</PresentationFormat>
  <Paragraphs>30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Franklin Gothic Heavy</vt:lpstr>
      <vt:lpstr>Times New Roman</vt:lpstr>
      <vt:lpstr>NYU Langone Health Theme 4 Purple Cover White Interior </vt:lpstr>
      <vt:lpstr>NYU Langone Health Nursing School Orientation 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Masks / IPC Policy</vt:lpstr>
      <vt:lpstr>PowerPoint Presentation</vt:lpstr>
      <vt:lpstr>PowerPoint Presentation</vt:lpstr>
      <vt:lpstr>PowerPoint Presentation</vt:lpstr>
      <vt:lpstr>PowerPoint Presentation</vt:lpstr>
      <vt:lpstr>Post Test/Attestations</vt:lpstr>
      <vt:lpstr>PowerPoint Presentation</vt:lpstr>
    </vt:vector>
  </TitlesOfParts>
  <Company>NYU Langone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in This Area</dc:title>
  <dc:creator>Plantin, Fabiola</dc:creator>
  <cp:lastModifiedBy>Sidoti, Gina</cp:lastModifiedBy>
  <cp:revision>85</cp:revision>
  <cp:lastPrinted>2022-12-28T13:17:36Z</cp:lastPrinted>
  <dcterms:created xsi:type="dcterms:W3CDTF">2020-01-13T13:51:50Z</dcterms:created>
  <dcterms:modified xsi:type="dcterms:W3CDTF">2023-01-09T21:56:24Z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41F54D6F-CEF5-47D1-8963-313558E1CE4C</vt:lpwstr>
  </property>
  <property fmtid="{D5CDD505-2E9C-101B-9397-08002B2CF9AE}" pid="3" name="ArticulatePath">
    <vt:lpwstr>Presentation2</vt:lpwstr>
  </property>
</Properties>
</file>