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handoutMasterIdLst>
    <p:handoutMasterId r:id="rId19"/>
  </p:handoutMasterIdLst>
  <p:sldIdLst>
    <p:sldId id="405" r:id="rId5"/>
    <p:sldId id="414" r:id="rId6"/>
    <p:sldId id="415" r:id="rId7"/>
    <p:sldId id="416" r:id="rId8"/>
    <p:sldId id="417" r:id="rId9"/>
    <p:sldId id="418" r:id="rId10"/>
    <p:sldId id="419" r:id="rId11"/>
    <p:sldId id="420" r:id="rId12"/>
    <p:sldId id="421" r:id="rId13"/>
    <p:sldId id="422" r:id="rId14"/>
    <p:sldId id="423" r:id="rId15"/>
    <p:sldId id="424" r:id="rId16"/>
    <p:sldId id="38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amples" id="{181B238E-343F-5043-824B-8D3DFAA30018}">
          <p14:sldIdLst>
            <p14:sldId id="405"/>
            <p14:sldId id="414"/>
            <p14:sldId id="415"/>
            <p14:sldId id="416"/>
            <p14:sldId id="417"/>
            <p14:sldId id="418"/>
            <p14:sldId id="419"/>
            <p14:sldId id="420"/>
            <p14:sldId id="421"/>
            <p14:sldId id="422"/>
            <p14:sldId id="423"/>
            <p14:sldId id="424"/>
            <p14:sldId id="38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008A"/>
    <a:srgbClr val="EA96FF"/>
    <a:srgbClr val="BF8E02"/>
    <a:srgbClr val="1D84F4"/>
    <a:srgbClr val="003FC0"/>
    <a:srgbClr val="001D66"/>
    <a:srgbClr val="FFF0C1"/>
    <a:srgbClr val="E0E0E0"/>
    <a:srgbClr val="F2F4F1"/>
    <a:srgbClr val="F1F3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p:cViewPr varScale="1">
        <p:scale>
          <a:sx n="115" d="100"/>
          <a:sy n="115" d="100"/>
        </p:scale>
        <p:origin x="360" y="108"/>
      </p:cViewPr>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152" d="100"/>
          <a:sy n="152" d="100"/>
        </p:scale>
        <p:origin x="5064"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8/23/2023</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DF4734-349F-4F65-A991-1DEC4C0F8940}" type="slidenum">
              <a:rPr lang="en-US" smtClean="0"/>
              <a:pPr>
                <a:defRPr/>
              </a:pPr>
              <a:t>2</a:t>
            </a:fld>
            <a:endParaRPr lang="en-US"/>
          </a:p>
        </p:txBody>
      </p:sp>
    </p:spTree>
    <p:extLst>
      <p:ext uri="{BB962C8B-B14F-4D97-AF65-F5344CB8AC3E}">
        <p14:creationId xmlns:p14="http://schemas.microsoft.com/office/powerpoint/2010/main" val="113052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b="1" i="1" dirty="0"/>
          </a:p>
        </p:txBody>
      </p:sp>
      <p:sp>
        <p:nvSpPr>
          <p:cNvPr id="4" name="Slide Number Placeholder 3"/>
          <p:cNvSpPr>
            <a:spLocks noGrp="1"/>
          </p:cNvSpPr>
          <p:nvPr>
            <p:ph type="sldNum" sz="quarter" idx="5"/>
          </p:nvPr>
        </p:nvSpPr>
        <p:spPr/>
        <p:txBody>
          <a:bodyPr/>
          <a:lstStyle/>
          <a:p>
            <a:pPr>
              <a:defRPr/>
            </a:pPr>
            <a:fld id="{75DF4734-349F-4F65-A991-1DEC4C0F8940}" type="slidenum">
              <a:rPr lang="en-US" smtClean="0"/>
              <a:pPr>
                <a:defRPr/>
              </a:pPr>
              <a:t>4</a:t>
            </a:fld>
            <a:endParaRPr lang="en-US"/>
          </a:p>
        </p:txBody>
      </p:sp>
    </p:spTree>
    <p:extLst>
      <p:ext uri="{BB962C8B-B14F-4D97-AF65-F5344CB8AC3E}">
        <p14:creationId xmlns:p14="http://schemas.microsoft.com/office/powerpoint/2010/main" val="2032724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75DF4734-349F-4F65-A991-1DEC4C0F8940}" type="slidenum">
              <a:rPr lang="en-US" smtClean="0"/>
              <a:pPr>
                <a:defRPr/>
              </a:pPr>
              <a:t>5</a:t>
            </a:fld>
            <a:endParaRPr lang="en-US"/>
          </a:p>
        </p:txBody>
      </p:sp>
    </p:spTree>
    <p:extLst>
      <p:ext uri="{BB962C8B-B14F-4D97-AF65-F5344CB8AC3E}">
        <p14:creationId xmlns:p14="http://schemas.microsoft.com/office/powerpoint/2010/main" val="16249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DF4734-349F-4F65-A991-1DEC4C0F8940}" type="slidenum">
              <a:rPr lang="en-US" smtClean="0"/>
              <a:pPr>
                <a:defRPr/>
              </a:pPr>
              <a:t>8</a:t>
            </a:fld>
            <a:endParaRPr lang="en-US"/>
          </a:p>
        </p:txBody>
      </p:sp>
    </p:spTree>
    <p:extLst>
      <p:ext uri="{BB962C8B-B14F-4D97-AF65-F5344CB8AC3E}">
        <p14:creationId xmlns:p14="http://schemas.microsoft.com/office/powerpoint/2010/main" val="279816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5DF4734-349F-4F65-A991-1DEC4C0F8940}" type="slidenum">
              <a:rPr lang="en-US" smtClean="0"/>
              <a:pPr>
                <a:defRPr/>
              </a:pPr>
              <a:t>9</a:t>
            </a:fld>
            <a:endParaRPr lang="en-US"/>
          </a:p>
        </p:txBody>
      </p:sp>
    </p:spTree>
    <p:extLst>
      <p:ext uri="{BB962C8B-B14F-4D97-AF65-F5344CB8AC3E}">
        <p14:creationId xmlns:p14="http://schemas.microsoft.com/office/powerpoint/2010/main" val="139799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sz="1200" dirty="0"/>
          </a:p>
          <a:p>
            <a:endParaRPr lang="en-US" dirty="0"/>
          </a:p>
        </p:txBody>
      </p:sp>
      <p:sp>
        <p:nvSpPr>
          <p:cNvPr id="4" name="Slide Number Placeholder 3"/>
          <p:cNvSpPr>
            <a:spLocks noGrp="1"/>
          </p:cNvSpPr>
          <p:nvPr>
            <p:ph type="sldNum" sz="quarter" idx="5"/>
          </p:nvPr>
        </p:nvSpPr>
        <p:spPr/>
        <p:txBody>
          <a:bodyPr/>
          <a:lstStyle/>
          <a:p>
            <a:pPr>
              <a:defRPr/>
            </a:pPr>
            <a:fld id="{75DF4734-349F-4F65-A991-1DEC4C0F8940}" type="slidenum">
              <a:rPr lang="en-US" smtClean="0"/>
              <a:pPr>
                <a:defRPr/>
              </a:pPr>
              <a:t>10</a:t>
            </a:fld>
            <a:endParaRPr lang="en-US"/>
          </a:p>
        </p:txBody>
      </p:sp>
    </p:spTree>
    <p:extLst>
      <p:ext uri="{BB962C8B-B14F-4D97-AF65-F5344CB8AC3E}">
        <p14:creationId xmlns:p14="http://schemas.microsoft.com/office/powerpoint/2010/main" val="1780721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_image">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5C413C7-A5C3-C440-BEAB-026A4F9049A9}"/>
              </a:ext>
            </a:extLst>
          </p:cNvPr>
          <p:cNvSpPr>
            <a:spLocks noGrp="1"/>
          </p:cNvSpPr>
          <p:nvPr>
            <p:ph type="dt" sz="half" idx="18"/>
          </p:nvPr>
        </p:nvSpPr>
        <p:spPr>
          <a:xfrm>
            <a:off x="558801" y="2456329"/>
            <a:ext cx="3475037" cy="620248"/>
          </a:xfrm>
          <a:prstGeom prst="rect">
            <a:avLst/>
          </a:prstGeom>
        </p:spPr>
        <p:txBody>
          <a:bodyPr lIns="0" tIns="182880" rIns="0" bIns="0"/>
          <a:lstStyle>
            <a:lvl1pPr algn="l">
              <a:defRPr sz="1800">
                <a:solidFill>
                  <a:schemeClr val="accent1"/>
                </a:solidFill>
                <a:latin typeface="+mn-lt"/>
                <a:ea typeface="Verdana" panose="020B0604030504040204" pitchFamily="34" charset="0"/>
                <a:cs typeface="Verdana" panose="020B0604030504040204" pitchFamily="34" charset="0"/>
              </a:defRPr>
            </a:lvl1pPr>
            <a:lvl2pPr marL="0" algn="l">
              <a:defRPr sz="1800" b="0" i="0">
                <a:solidFill>
                  <a:schemeClr val="accent1"/>
                </a:solidFill>
                <a:latin typeface="+mn-lt"/>
                <a:ea typeface="Verdana" panose="020B0604030504040204" pitchFamily="34" charset="0"/>
                <a:cs typeface="Verdana" panose="020B0604030504040204" pitchFamily="34" charset="0"/>
              </a:defRPr>
            </a:lvl2pPr>
            <a:lvl3pPr marL="0" algn="l">
              <a:defRPr sz="1800" b="0" i="0">
                <a:solidFill>
                  <a:schemeClr val="accent1"/>
                </a:solidFill>
                <a:latin typeface="+mn-lt"/>
                <a:ea typeface="Verdana" panose="020B0604030504040204" pitchFamily="34" charset="0"/>
                <a:cs typeface="Verdana" panose="020B0604030504040204" pitchFamily="34" charset="0"/>
              </a:defRPr>
            </a:lvl3pPr>
            <a:lvl4pPr marL="0" algn="l">
              <a:defRPr sz="1800" b="0" i="0">
                <a:solidFill>
                  <a:schemeClr val="accent1"/>
                </a:solidFill>
                <a:latin typeface="+mn-lt"/>
                <a:ea typeface="Verdana" panose="020B0604030504040204" pitchFamily="34" charset="0"/>
                <a:cs typeface="Verdana" panose="020B0604030504040204" pitchFamily="34" charset="0"/>
              </a:defRPr>
            </a:lvl4pPr>
            <a:lvl5pPr marL="0" algn="l">
              <a:defRPr sz="1800" b="0" i="0">
                <a:solidFill>
                  <a:schemeClr val="accent1"/>
                </a:solidFill>
                <a:latin typeface="+mn-lt"/>
                <a:ea typeface="Verdana" panose="020B0604030504040204" pitchFamily="34" charset="0"/>
                <a:cs typeface="Verdana" panose="020B0604030504040204" pitchFamily="34" charset="0"/>
              </a:defRPr>
            </a:lvl5pPr>
            <a:lvl6pPr marL="0" algn="l">
              <a:defRPr sz="1800" b="0" i="0">
                <a:solidFill>
                  <a:schemeClr val="accent1"/>
                </a:solidFill>
                <a:latin typeface="+mn-lt"/>
                <a:ea typeface="Verdana" panose="020B0604030504040204" pitchFamily="34" charset="0"/>
                <a:cs typeface="Verdana" panose="020B0604030504040204" pitchFamily="34" charset="0"/>
              </a:defRPr>
            </a:lvl6pPr>
            <a:lvl7pPr marL="0" algn="l">
              <a:defRPr sz="1800" b="0" i="0">
                <a:solidFill>
                  <a:schemeClr val="accent1"/>
                </a:solidFill>
                <a:latin typeface="+mn-lt"/>
                <a:ea typeface="Verdana" panose="020B0604030504040204" pitchFamily="34" charset="0"/>
                <a:cs typeface="Verdana" panose="020B0604030504040204" pitchFamily="34" charset="0"/>
              </a:defRPr>
            </a:lvl7pPr>
            <a:lvl8pPr marL="0" algn="l">
              <a:defRPr sz="1800" b="0" i="0">
                <a:solidFill>
                  <a:schemeClr val="accent1"/>
                </a:solidFill>
                <a:latin typeface="+mn-lt"/>
                <a:ea typeface="Verdana" panose="020B0604030504040204" pitchFamily="34" charset="0"/>
                <a:cs typeface="Verdana" panose="020B0604030504040204" pitchFamily="34" charset="0"/>
              </a:defRPr>
            </a:lvl8pPr>
            <a:lvl9pPr marL="0" algn="l">
              <a:defRPr sz="1800" b="0" i="0">
                <a:solidFill>
                  <a:schemeClr val="accent1"/>
                </a:solidFill>
                <a:latin typeface="+mn-lt"/>
                <a:ea typeface="Verdana" panose="020B0604030504040204" pitchFamily="34" charset="0"/>
                <a:cs typeface="Verdana" panose="020B0604030504040204" pitchFamily="34" charset="0"/>
              </a:defRPr>
            </a:lvl9pPr>
          </a:lstStyle>
          <a:p>
            <a:endParaRPr lang="en-US"/>
          </a:p>
        </p:txBody>
      </p:sp>
      <p:pic>
        <p:nvPicPr>
          <p:cNvPr id="7" name="Picture 6" descr="Logo&#10;&#10;Description automatically generated">
            <a:extLst>
              <a:ext uri="{FF2B5EF4-FFF2-40B4-BE49-F238E27FC236}">
                <a16:creationId xmlns:a16="http://schemas.microsoft.com/office/drawing/2014/main" id="{9856FA07-C4F3-5540-B246-7519FB706F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85828" y="532297"/>
            <a:ext cx="1647371" cy="851949"/>
          </a:xfrm>
          <a:prstGeom prst="rect">
            <a:avLst/>
          </a:prstGeom>
        </p:spPr>
      </p:pic>
      <p:sp>
        <p:nvSpPr>
          <p:cNvPr id="12" name="Picture Placeholder 11">
            <a:extLst>
              <a:ext uri="{FF2B5EF4-FFF2-40B4-BE49-F238E27FC236}">
                <a16:creationId xmlns:a16="http://schemas.microsoft.com/office/drawing/2014/main" id="{EB7770FF-EA49-8C47-B6E1-7467ABA2076A}"/>
              </a:ext>
            </a:extLst>
          </p:cNvPr>
          <p:cNvSpPr>
            <a:spLocks noGrp="1"/>
          </p:cNvSpPr>
          <p:nvPr>
            <p:ph type="pic" sz="quarter" idx="19"/>
          </p:nvPr>
        </p:nvSpPr>
        <p:spPr>
          <a:xfrm>
            <a:off x="1" y="2649132"/>
            <a:ext cx="12191565" cy="4208868"/>
          </a:xfrm>
          <a:custGeom>
            <a:avLst/>
            <a:gdLst>
              <a:gd name="connsiteX0" fmla="*/ 12191565 w 12191565"/>
              <a:gd name="connsiteY0" fmla="*/ 0 h 4208868"/>
              <a:gd name="connsiteX1" fmla="*/ 12191565 w 12191565"/>
              <a:gd name="connsiteY1" fmla="*/ 4208868 h 4208868"/>
              <a:gd name="connsiteX2" fmla="*/ 0 w 12191565"/>
              <a:gd name="connsiteY2" fmla="*/ 4208868 h 4208868"/>
              <a:gd name="connsiteX3" fmla="*/ 0 w 12191565"/>
              <a:gd name="connsiteY3" fmla="*/ 1095429 h 4208868"/>
              <a:gd name="connsiteX4" fmla="*/ 12191565 w 12191565"/>
              <a:gd name="connsiteY4" fmla="*/ 0 h 420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565" h="4208868">
                <a:moveTo>
                  <a:pt x="12191565" y="0"/>
                </a:moveTo>
                <a:lnTo>
                  <a:pt x="12191565" y="4208868"/>
                </a:lnTo>
                <a:cubicBezTo>
                  <a:pt x="12191565" y="4208868"/>
                  <a:pt x="12191565" y="4208868"/>
                  <a:pt x="0" y="4208868"/>
                </a:cubicBezTo>
                <a:cubicBezTo>
                  <a:pt x="0" y="4208868"/>
                  <a:pt x="0" y="4208868"/>
                  <a:pt x="0" y="1095429"/>
                </a:cubicBezTo>
                <a:cubicBezTo>
                  <a:pt x="4105368" y="543361"/>
                  <a:pt x="7648141" y="86206"/>
                  <a:pt x="12191565" y="0"/>
                </a:cubicBezTo>
                <a:close/>
              </a:path>
            </a:pathLst>
          </a:custGeom>
          <a:solidFill>
            <a:schemeClr val="tx2">
              <a:lumMod val="40000"/>
              <a:lumOff val="60000"/>
            </a:schemeClr>
          </a:solidFill>
        </p:spPr>
        <p:txBody>
          <a:bodyPr wrap="square" tIns="1371600">
            <a:noAutofit/>
          </a:bodyPr>
          <a:lstStyle>
            <a:lvl1pPr algn="ctr">
              <a:defRPr/>
            </a:lvl1pPr>
          </a:lstStyle>
          <a:p>
            <a:r>
              <a:rPr lang="en-US" smtClean="0"/>
              <a:t>Click icon to add picture</a:t>
            </a:r>
            <a:endParaRPr lang="en-US"/>
          </a:p>
        </p:txBody>
      </p:sp>
      <p:sp>
        <p:nvSpPr>
          <p:cNvPr id="13" name="Picture Placeholder 4">
            <a:extLst>
              <a:ext uri="{FF2B5EF4-FFF2-40B4-BE49-F238E27FC236}">
                <a16:creationId xmlns:a16="http://schemas.microsoft.com/office/drawing/2014/main" id="{F129EBAC-8660-A14F-9620-F4E05EE5A624}"/>
              </a:ext>
            </a:extLst>
          </p:cNvPr>
          <p:cNvSpPr>
            <a:spLocks noGrp="1"/>
          </p:cNvSpPr>
          <p:nvPr>
            <p:ph type="pic" sz="quarter" idx="20"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
        <p:nvSpPr>
          <p:cNvPr id="8" name="Text Placeholder 6">
            <a:extLst>
              <a:ext uri="{FF2B5EF4-FFF2-40B4-BE49-F238E27FC236}">
                <a16:creationId xmlns:a16="http://schemas.microsoft.com/office/drawing/2014/main" id="{D4F4D6C8-AF9A-494F-9EC6-238AE40AE65B}"/>
              </a:ext>
            </a:extLst>
          </p:cNvPr>
          <p:cNvSpPr>
            <a:spLocks noGrp="1"/>
          </p:cNvSpPr>
          <p:nvPr>
            <p:ph type="body" sz="quarter" idx="21"/>
          </p:nvPr>
        </p:nvSpPr>
        <p:spPr>
          <a:xfrm>
            <a:off x="558801" y="1338264"/>
            <a:ext cx="5405438" cy="1118066"/>
          </a:xfrm>
        </p:spPr>
        <p:txBody>
          <a:bodyPr tIns="228600" anchor="t" anchorCtr="0"/>
          <a:lstStyle>
            <a:lvl1pPr>
              <a:spcAft>
                <a:spcPts val="0"/>
              </a:spcAft>
              <a:defRPr sz="2400" b="0">
                <a:solidFill>
                  <a:schemeClr val="accent2"/>
                </a:solidFill>
              </a:defRPr>
            </a:lvl1pPr>
            <a:lvl2pPr>
              <a:defRPr sz="2400" b="0"/>
            </a:lvl2pPr>
            <a:lvl3pPr marL="0" indent="0">
              <a:buNone/>
              <a:defRPr sz="2400" b="0">
                <a:solidFill>
                  <a:schemeClr val="accent2"/>
                </a:solidFill>
              </a:defRPr>
            </a:lvl3pPr>
            <a:lvl4pPr marL="0" indent="0">
              <a:buNone/>
              <a:defRPr sz="2400" b="0">
                <a:solidFill>
                  <a:schemeClr val="accent2"/>
                </a:solidFill>
              </a:defRPr>
            </a:lvl4pPr>
            <a:lvl5pPr marL="0" indent="0">
              <a:buFontTx/>
              <a:buNone/>
              <a:defRPr sz="2400" b="0">
                <a:solidFill>
                  <a:schemeClr val="accent2"/>
                </a:solidFill>
              </a:defRPr>
            </a:lvl5pPr>
            <a:lvl6pPr marL="0" indent="0">
              <a:buFontTx/>
              <a:buNone/>
              <a:defRPr sz="2400" b="0">
                <a:solidFill>
                  <a:schemeClr val="accent2"/>
                </a:solidFill>
              </a:defRPr>
            </a:lvl6pPr>
            <a:lvl7pPr marL="0" indent="0">
              <a:buFontTx/>
              <a:buNone/>
              <a:defRPr sz="2400" b="0">
                <a:solidFill>
                  <a:schemeClr val="accent2"/>
                </a:solidFill>
              </a:defRPr>
            </a:lvl7pPr>
            <a:lvl8pPr marL="0" indent="0">
              <a:buFontTx/>
              <a:buNone/>
              <a:defRPr sz="2400" b="0">
                <a:solidFill>
                  <a:schemeClr val="accent2"/>
                </a:solidFill>
              </a:defRPr>
            </a:lvl8pPr>
            <a:lvl9pPr marL="0" indent="0">
              <a:buFontTx/>
              <a:buNone/>
              <a:defRPr sz="2400" b="0">
                <a:solidFill>
                  <a:schemeClr val="accent2"/>
                </a:solidFill>
              </a:defRPr>
            </a:lvl9pPr>
          </a:lstStyle>
          <a:p>
            <a:pPr lvl="0"/>
            <a:r>
              <a:rPr lang="en-US" smtClean="0"/>
              <a:t>Edit Master text styles</a:t>
            </a:r>
          </a:p>
        </p:txBody>
      </p:sp>
      <p:sp>
        <p:nvSpPr>
          <p:cNvPr id="9" name="Title 3">
            <a:extLst>
              <a:ext uri="{FF2B5EF4-FFF2-40B4-BE49-F238E27FC236}">
                <a16:creationId xmlns:a16="http://schemas.microsoft.com/office/drawing/2014/main" id="{BC7B7797-089A-224D-B21D-BB5FBE7173FE}"/>
              </a:ext>
            </a:extLst>
          </p:cNvPr>
          <p:cNvSpPr>
            <a:spLocks noGrp="1"/>
          </p:cNvSpPr>
          <p:nvPr>
            <p:ph type="title"/>
          </p:nvPr>
        </p:nvSpPr>
        <p:spPr>
          <a:xfrm>
            <a:off x="577932" y="457200"/>
            <a:ext cx="7305593" cy="881063"/>
          </a:xfrm>
        </p:spPr>
        <p:txBody>
          <a:bodyPr tIns="0" rIns="0" bIns="0" anchor="t" anchorCtr="0"/>
          <a:lstStyle>
            <a:lvl1pPr>
              <a:lnSpc>
                <a:spcPts val="4000"/>
              </a:lnSpc>
              <a:defRPr sz="36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948022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1999" cy="6857999"/>
          </a:xfrm>
          <a:prstGeom prst="rect">
            <a:avLst/>
          </a:prstGeom>
        </p:spPr>
      </p:pic>
      <p:pic>
        <p:nvPicPr>
          <p:cNvPr id="9" name="Picture 8">
            <a:extLst>
              <a:ext uri="{FF2B5EF4-FFF2-40B4-BE49-F238E27FC236}">
                <a16:creationId xmlns:a16="http://schemas.microsoft.com/office/drawing/2014/main" id="{39A7D195-BE54-B045-B0B8-117BB4C38627}"/>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80780" y="5981700"/>
            <a:ext cx="1152420" cy="595981"/>
          </a:xfrm>
          <a:prstGeom prst="rect">
            <a:avLst/>
          </a:prstGeom>
        </p:spPr>
      </p:pic>
      <p:sp>
        <p:nvSpPr>
          <p:cNvPr id="13" name="Title 9">
            <a:extLst>
              <a:ext uri="{FF2B5EF4-FFF2-40B4-BE49-F238E27FC236}">
                <a16:creationId xmlns:a16="http://schemas.microsoft.com/office/drawing/2014/main" id="{531B1252-CF0B-9640-9CA6-70638C1D61BA}"/>
              </a:ext>
            </a:extLst>
          </p:cNvPr>
          <p:cNvSpPr>
            <a:spLocks noGrp="1"/>
          </p:cNvSpPr>
          <p:nvPr>
            <p:ph type="title"/>
          </p:nvPr>
        </p:nvSpPr>
        <p:spPr>
          <a:xfrm>
            <a:off x="558800" y="1338263"/>
            <a:ext cx="7599364" cy="3429681"/>
          </a:xfrm>
        </p:spPr>
        <p:txBody>
          <a:bodyPr tIns="0" rIns="0" bIns="0" anchor="ctr" anchorCtr="0"/>
          <a:lstStyle>
            <a:lvl1pPr>
              <a:lnSpc>
                <a:spcPct val="100000"/>
              </a:lnSpc>
              <a:defRPr sz="3600" b="0">
                <a:solidFill>
                  <a:schemeClr val="accent1"/>
                </a:solidFill>
              </a:defRPr>
            </a:lvl1pPr>
          </a:lstStyle>
          <a:p>
            <a:r>
              <a:rPr lang="en-US" smtClean="0"/>
              <a:t>Click to edit Master title style</a:t>
            </a:r>
            <a:endParaRPr lang="en-US"/>
          </a:p>
        </p:txBody>
      </p:sp>
      <p:sp>
        <p:nvSpPr>
          <p:cNvPr id="15" name="Footer Placeholder 1">
            <a:extLst>
              <a:ext uri="{FF2B5EF4-FFF2-40B4-BE49-F238E27FC236}">
                <a16:creationId xmlns:a16="http://schemas.microsoft.com/office/drawing/2014/main" id="{ECFA2BE6-7186-424D-B31B-B9DB51EA70BB}"/>
              </a:ext>
            </a:extLst>
          </p:cNvPr>
          <p:cNvSpPr>
            <a:spLocks noGrp="1"/>
          </p:cNvSpPr>
          <p:nvPr>
            <p:ph type="ftr" sz="quarter" idx="14"/>
          </p:nvPr>
        </p:nvSpPr>
        <p:spPr>
          <a:xfrm>
            <a:off x="1031876" y="6387974"/>
            <a:ext cx="6851650"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This presentation is confidential and should not be distributed or shared with anyone outside of Catholic Health.</a:t>
            </a:r>
          </a:p>
        </p:txBody>
      </p:sp>
      <p:sp>
        <p:nvSpPr>
          <p:cNvPr id="16" name="Slide Number Placeholder 6">
            <a:extLst>
              <a:ext uri="{FF2B5EF4-FFF2-40B4-BE49-F238E27FC236}">
                <a16:creationId xmlns:a16="http://schemas.microsoft.com/office/drawing/2014/main" id="{7BF17428-4D60-D948-AEFD-FF905B1F09B6}"/>
              </a:ext>
            </a:extLst>
          </p:cNvPr>
          <p:cNvSpPr>
            <a:spLocks noGrp="1"/>
          </p:cNvSpPr>
          <p:nvPr>
            <p:ph type="sldNum" sz="quarter" idx="15"/>
          </p:nvPr>
        </p:nvSpPr>
        <p:spPr>
          <a:xfrm>
            <a:off x="558799" y="6387974"/>
            <a:ext cx="424392"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spTree>
    <p:extLst>
      <p:ext uri="{BB962C8B-B14F-4D97-AF65-F5344CB8AC3E}">
        <p14:creationId xmlns:p14="http://schemas.microsoft.com/office/powerpoint/2010/main" val="2304933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9">
            <a:extLst>
              <a:ext uri="{FF2B5EF4-FFF2-40B4-BE49-F238E27FC236}">
                <a16:creationId xmlns:a16="http://schemas.microsoft.com/office/drawing/2014/main" id="{531B1252-CF0B-9640-9CA6-70638C1D61BA}"/>
              </a:ext>
            </a:extLst>
          </p:cNvPr>
          <p:cNvSpPr>
            <a:spLocks noGrp="1"/>
          </p:cNvSpPr>
          <p:nvPr>
            <p:ph type="title"/>
          </p:nvPr>
        </p:nvSpPr>
        <p:spPr>
          <a:xfrm>
            <a:off x="558800" y="1338263"/>
            <a:ext cx="7599364" cy="3429681"/>
          </a:xfrm>
        </p:spPr>
        <p:txBody>
          <a:bodyPr tIns="0" rIns="0" bIns="0" anchor="ctr" anchorCtr="0"/>
          <a:lstStyle>
            <a:lvl1pPr>
              <a:lnSpc>
                <a:spcPct val="100000"/>
              </a:lnSpc>
              <a:defRPr sz="3600" b="0">
                <a:solidFill>
                  <a:schemeClr val="accent1"/>
                </a:solidFill>
              </a:defRPr>
            </a:lvl1p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id="{B13D1328-CC8B-314F-9D9A-C08232E034B2}"/>
              </a:ext>
            </a:extLst>
          </p:cNvPr>
          <p:cNvSpPr>
            <a:spLocks noGrp="1"/>
          </p:cNvSpPr>
          <p:nvPr>
            <p:ph type="ftr" sz="quarter" idx="10"/>
          </p:nvPr>
        </p:nvSpPr>
        <p:spPr/>
        <p:txBody>
          <a:bodyPr/>
          <a:lstStyle/>
          <a:p>
            <a:r>
              <a:rPr lang="en-US" dirty="0"/>
              <a:t>This presentation is confidential and should not be distributed or shared with anyone outside of Catholic Health.</a:t>
            </a:r>
          </a:p>
        </p:txBody>
      </p:sp>
      <p:sp>
        <p:nvSpPr>
          <p:cNvPr id="4" name="Slide Number Placeholder 3">
            <a:extLst>
              <a:ext uri="{FF2B5EF4-FFF2-40B4-BE49-F238E27FC236}">
                <a16:creationId xmlns:a16="http://schemas.microsoft.com/office/drawing/2014/main" id="{3BAFBA27-2284-8A4E-AB8F-DA5A97B82F03}"/>
              </a:ext>
            </a:extLst>
          </p:cNvPr>
          <p:cNvSpPr>
            <a:spLocks noGrp="1"/>
          </p:cNvSpPr>
          <p:nvPr>
            <p:ph type="sldNum" sz="quarter" idx="11"/>
          </p:nvPr>
        </p:nvSpPr>
        <p:spPr/>
        <p:txBody>
          <a:bodyPr/>
          <a:lstStyle/>
          <a:p>
            <a:fld id="{63DCA5C9-2E11-4C67-86EB-AE1DE127DC64}"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B691B674-A9BE-694D-965A-A8A47CE49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Tree>
    <p:extLst>
      <p:ext uri="{BB962C8B-B14F-4D97-AF65-F5344CB8AC3E}">
        <p14:creationId xmlns:p14="http://schemas.microsoft.com/office/powerpoint/2010/main" val="1894977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1"/>
            <a:ext cx="12192000" cy="6858000"/>
          </a:xfrm>
          <a:prstGeom prst="rect">
            <a:avLst/>
          </a:prstGeom>
        </p:spPr>
      </p:pic>
      <p:sp>
        <p:nvSpPr>
          <p:cNvPr id="19" name="Picture Placeholder 18">
            <a:extLst>
              <a:ext uri="{FF2B5EF4-FFF2-40B4-BE49-F238E27FC236}">
                <a16:creationId xmlns:a16="http://schemas.microsoft.com/office/drawing/2014/main" id="{029CABC0-370C-084A-A757-B04551C68D3C}"/>
              </a:ext>
            </a:extLst>
          </p:cNvPr>
          <p:cNvSpPr>
            <a:spLocks noGrp="1"/>
          </p:cNvSpPr>
          <p:nvPr>
            <p:ph type="pic" sz="quarter" idx="16" hasCustomPrompt="1"/>
          </p:nvPr>
        </p:nvSpPr>
        <p:spPr>
          <a:xfrm>
            <a:off x="0" y="0"/>
            <a:ext cx="12191565" cy="5962104"/>
          </a:xfrm>
          <a:custGeom>
            <a:avLst/>
            <a:gdLst>
              <a:gd name="connsiteX0" fmla="*/ 0 w 12191565"/>
              <a:gd name="connsiteY0" fmla="*/ 0 h 5962104"/>
              <a:gd name="connsiteX1" fmla="*/ 12191565 w 12191565"/>
              <a:gd name="connsiteY1" fmla="*/ 0 h 5962104"/>
              <a:gd name="connsiteX2" fmla="*/ 12191565 w 12191565"/>
              <a:gd name="connsiteY2" fmla="*/ 4866961 h 5962104"/>
              <a:gd name="connsiteX3" fmla="*/ 0 w 12191565"/>
              <a:gd name="connsiteY3" fmla="*/ 5962104 h 5962104"/>
              <a:gd name="connsiteX4" fmla="*/ 0 w 12191565"/>
              <a:gd name="connsiteY4" fmla="*/ 0 h 5962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565" h="5962104">
                <a:moveTo>
                  <a:pt x="0" y="0"/>
                </a:moveTo>
                <a:cubicBezTo>
                  <a:pt x="0" y="0"/>
                  <a:pt x="0" y="0"/>
                  <a:pt x="12191565" y="0"/>
                </a:cubicBezTo>
                <a:lnTo>
                  <a:pt x="12191565" y="4866961"/>
                </a:lnTo>
                <a:cubicBezTo>
                  <a:pt x="7648141" y="4952308"/>
                  <a:pt x="4105368" y="5409525"/>
                  <a:pt x="0" y="5962104"/>
                </a:cubicBezTo>
                <a:cubicBezTo>
                  <a:pt x="0" y="5962104"/>
                  <a:pt x="0" y="5962104"/>
                  <a:pt x="0" y="0"/>
                </a:cubicBezTo>
                <a:close/>
              </a:path>
            </a:pathLst>
          </a:custGeom>
          <a:solidFill>
            <a:schemeClr val="tx2">
              <a:lumMod val="40000"/>
              <a:lumOff val="60000"/>
            </a:schemeClr>
          </a:solidFill>
        </p:spPr>
        <p:txBody>
          <a:bodyPr wrap="square" tIns="2377440">
            <a:noAutofit/>
          </a:bodyPr>
          <a:lstStyle>
            <a:lvl1pPr algn="ctr">
              <a:defRPr/>
            </a:lvl1pPr>
          </a:lstStyle>
          <a:p>
            <a:r>
              <a:rPr lang="en-US"/>
              <a:t>Insert Pic</a:t>
            </a:r>
          </a:p>
        </p:txBody>
      </p:sp>
      <p:sp>
        <p:nvSpPr>
          <p:cNvPr id="13" name="Title 9">
            <a:extLst>
              <a:ext uri="{FF2B5EF4-FFF2-40B4-BE49-F238E27FC236}">
                <a16:creationId xmlns:a16="http://schemas.microsoft.com/office/drawing/2014/main" id="{A9C1DED5-11F8-CD4E-A070-F6D65DA87933}"/>
              </a:ext>
            </a:extLst>
          </p:cNvPr>
          <p:cNvSpPr>
            <a:spLocks noGrp="1"/>
          </p:cNvSpPr>
          <p:nvPr>
            <p:ph type="title"/>
          </p:nvPr>
        </p:nvSpPr>
        <p:spPr>
          <a:xfrm>
            <a:off x="558800" y="1338263"/>
            <a:ext cx="5405438" cy="2939823"/>
          </a:xfrm>
        </p:spPr>
        <p:txBody>
          <a:bodyPr tIns="0" rIns="0" bIns="0" anchor="ctr" anchorCtr="0"/>
          <a:lstStyle>
            <a:lvl1pPr>
              <a:lnSpc>
                <a:spcPct val="100000"/>
              </a:lnSpc>
              <a:defRPr sz="2800" b="0">
                <a:solidFill>
                  <a:schemeClr val="accent1"/>
                </a:solidFill>
              </a:defRPr>
            </a:lvl1pPr>
          </a:lstStyle>
          <a:p>
            <a:r>
              <a:rPr lang="en-US" smtClean="0"/>
              <a:t>Click to edit Master title style</a:t>
            </a:r>
            <a:endParaRPr lang="en-US"/>
          </a:p>
        </p:txBody>
      </p:sp>
      <p:sp>
        <p:nvSpPr>
          <p:cNvPr id="15" name="Footer Placeholder 1">
            <a:extLst>
              <a:ext uri="{FF2B5EF4-FFF2-40B4-BE49-F238E27FC236}">
                <a16:creationId xmlns:a16="http://schemas.microsoft.com/office/drawing/2014/main" id="{1A596F14-3AC2-0847-A437-25F9F2FCDDEE}"/>
              </a:ext>
            </a:extLst>
          </p:cNvPr>
          <p:cNvSpPr>
            <a:spLocks noGrp="1"/>
          </p:cNvSpPr>
          <p:nvPr>
            <p:ph type="ftr" sz="quarter" idx="14"/>
          </p:nvPr>
        </p:nvSpPr>
        <p:spPr>
          <a:xfrm>
            <a:off x="1031876" y="6387974"/>
            <a:ext cx="6851650"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This presentation is confidential and should not be distributed or shared with anyone outside of Catholic Health.</a:t>
            </a:r>
          </a:p>
        </p:txBody>
      </p:sp>
      <p:sp>
        <p:nvSpPr>
          <p:cNvPr id="16" name="Slide Number Placeholder 6">
            <a:extLst>
              <a:ext uri="{FF2B5EF4-FFF2-40B4-BE49-F238E27FC236}">
                <a16:creationId xmlns:a16="http://schemas.microsoft.com/office/drawing/2014/main" id="{8FD60C37-200C-5F4B-9F61-9F766BCF3F61}"/>
              </a:ext>
            </a:extLst>
          </p:cNvPr>
          <p:cNvSpPr>
            <a:spLocks noGrp="1"/>
          </p:cNvSpPr>
          <p:nvPr>
            <p:ph type="sldNum" sz="quarter" idx="15"/>
          </p:nvPr>
        </p:nvSpPr>
        <p:spPr>
          <a:xfrm>
            <a:off x="558799" y="6387974"/>
            <a:ext cx="424392"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17" name="Picture 16">
            <a:extLst>
              <a:ext uri="{FF2B5EF4-FFF2-40B4-BE49-F238E27FC236}">
                <a16:creationId xmlns:a16="http://schemas.microsoft.com/office/drawing/2014/main" id="{9C99D475-F5F3-6E4D-BF5F-5DD29EA0ACD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80780" y="5981700"/>
            <a:ext cx="1152420" cy="595981"/>
          </a:xfrm>
          <a:prstGeom prst="rect">
            <a:avLst/>
          </a:prstGeom>
        </p:spPr>
      </p:pic>
    </p:spTree>
    <p:extLst>
      <p:ext uri="{BB962C8B-B14F-4D97-AF65-F5344CB8AC3E}">
        <p14:creationId xmlns:p14="http://schemas.microsoft.com/office/powerpoint/2010/main" val="205675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_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1"/>
            <a:ext cx="12192000" cy="6858000"/>
          </a:xfrm>
          <a:prstGeom prst="rect">
            <a:avLst/>
          </a:prstGeom>
        </p:spPr>
      </p:pic>
      <p:sp>
        <p:nvSpPr>
          <p:cNvPr id="13" name="Title 9">
            <a:extLst>
              <a:ext uri="{FF2B5EF4-FFF2-40B4-BE49-F238E27FC236}">
                <a16:creationId xmlns:a16="http://schemas.microsoft.com/office/drawing/2014/main" id="{A9C1DED5-11F8-CD4E-A070-F6D65DA87933}"/>
              </a:ext>
            </a:extLst>
          </p:cNvPr>
          <p:cNvSpPr>
            <a:spLocks noGrp="1"/>
          </p:cNvSpPr>
          <p:nvPr>
            <p:ph type="title"/>
          </p:nvPr>
        </p:nvSpPr>
        <p:spPr>
          <a:xfrm>
            <a:off x="558800" y="457201"/>
            <a:ext cx="5405438" cy="4816928"/>
          </a:xfrm>
        </p:spPr>
        <p:txBody>
          <a:bodyPr tIns="0" rIns="228600" bIns="0" anchor="ctr" anchorCtr="0"/>
          <a:lstStyle>
            <a:lvl1pPr>
              <a:lnSpc>
                <a:spcPct val="100000"/>
              </a:lnSpc>
              <a:defRPr sz="2800" b="0">
                <a:solidFill>
                  <a:schemeClr val="accent1"/>
                </a:solidFill>
              </a:defRPr>
            </a:lvl1pPr>
          </a:lstStyle>
          <a:p>
            <a:r>
              <a:rPr lang="en-US" smtClean="0"/>
              <a:t>Click to edit Master title style</a:t>
            </a:r>
            <a:endParaRPr lang="en-US"/>
          </a:p>
        </p:txBody>
      </p:sp>
      <p:sp>
        <p:nvSpPr>
          <p:cNvPr id="15" name="Footer Placeholder 1">
            <a:extLst>
              <a:ext uri="{FF2B5EF4-FFF2-40B4-BE49-F238E27FC236}">
                <a16:creationId xmlns:a16="http://schemas.microsoft.com/office/drawing/2014/main" id="{1A596F14-3AC2-0847-A437-25F9F2FCDDEE}"/>
              </a:ext>
            </a:extLst>
          </p:cNvPr>
          <p:cNvSpPr>
            <a:spLocks noGrp="1"/>
          </p:cNvSpPr>
          <p:nvPr>
            <p:ph type="ftr" sz="quarter" idx="14"/>
          </p:nvPr>
        </p:nvSpPr>
        <p:spPr>
          <a:xfrm>
            <a:off x="1031876" y="6387974"/>
            <a:ext cx="6851650"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This presentation is confidential and should not be distributed or shared with anyone outside of Catholic Health.</a:t>
            </a:r>
          </a:p>
        </p:txBody>
      </p:sp>
      <p:sp>
        <p:nvSpPr>
          <p:cNvPr id="16" name="Slide Number Placeholder 6">
            <a:extLst>
              <a:ext uri="{FF2B5EF4-FFF2-40B4-BE49-F238E27FC236}">
                <a16:creationId xmlns:a16="http://schemas.microsoft.com/office/drawing/2014/main" id="{8FD60C37-200C-5F4B-9F61-9F766BCF3F61}"/>
              </a:ext>
            </a:extLst>
          </p:cNvPr>
          <p:cNvSpPr>
            <a:spLocks noGrp="1"/>
          </p:cNvSpPr>
          <p:nvPr>
            <p:ph type="sldNum" sz="quarter" idx="15"/>
          </p:nvPr>
        </p:nvSpPr>
        <p:spPr>
          <a:xfrm>
            <a:off x="558799" y="6387974"/>
            <a:ext cx="424392"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17" name="Picture 16">
            <a:extLst>
              <a:ext uri="{FF2B5EF4-FFF2-40B4-BE49-F238E27FC236}">
                <a16:creationId xmlns:a16="http://schemas.microsoft.com/office/drawing/2014/main" id="{9C99D475-F5F3-6E4D-BF5F-5DD29EA0ACD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80780" y="5981700"/>
            <a:ext cx="1152420" cy="595981"/>
          </a:xfrm>
          <a:prstGeom prst="rect">
            <a:avLst/>
          </a:prstGeom>
        </p:spPr>
      </p:pic>
      <p:sp>
        <p:nvSpPr>
          <p:cNvPr id="10" name="Picture Placeholder 9">
            <a:extLst>
              <a:ext uri="{FF2B5EF4-FFF2-40B4-BE49-F238E27FC236}">
                <a16:creationId xmlns:a16="http://schemas.microsoft.com/office/drawing/2014/main" id="{5D78C8ED-35EE-4144-86BC-2884088714F7}"/>
              </a:ext>
            </a:extLst>
          </p:cNvPr>
          <p:cNvSpPr>
            <a:spLocks noGrp="1"/>
          </p:cNvSpPr>
          <p:nvPr>
            <p:ph type="pic" sz="quarter" idx="16"/>
          </p:nvPr>
        </p:nvSpPr>
        <p:spPr>
          <a:xfrm>
            <a:off x="6096000" y="1"/>
            <a:ext cx="6095565" cy="5224507"/>
          </a:xfrm>
          <a:custGeom>
            <a:avLst/>
            <a:gdLst>
              <a:gd name="connsiteX0" fmla="*/ 0 w 6095565"/>
              <a:gd name="connsiteY0" fmla="*/ 0 h 5224507"/>
              <a:gd name="connsiteX1" fmla="*/ 73218 w 6095565"/>
              <a:gd name="connsiteY1" fmla="*/ 0 h 5224507"/>
              <a:gd name="connsiteX2" fmla="*/ 6095565 w 6095565"/>
              <a:gd name="connsiteY2" fmla="*/ 0 h 5224507"/>
              <a:gd name="connsiteX3" fmla="*/ 6095565 w 6095565"/>
              <a:gd name="connsiteY3" fmla="*/ 4866961 h 5224507"/>
              <a:gd name="connsiteX4" fmla="*/ 1323926 w 6095565"/>
              <a:gd name="connsiteY4" fmla="*/ 5105278 h 5224507"/>
              <a:gd name="connsiteX5" fmla="*/ 0 w 6095565"/>
              <a:gd name="connsiteY5" fmla="*/ 5224507 h 522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5565" h="5224507">
                <a:moveTo>
                  <a:pt x="0" y="0"/>
                </a:moveTo>
                <a:lnTo>
                  <a:pt x="73218" y="0"/>
                </a:lnTo>
                <a:cubicBezTo>
                  <a:pt x="1645763" y="0"/>
                  <a:pt x="3619153" y="0"/>
                  <a:pt x="6095565" y="0"/>
                </a:cubicBezTo>
                <a:lnTo>
                  <a:pt x="6095565" y="4866961"/>
                </a:lnTo>
                <a:cubicBezTo>
                  <a:pt x="4391781" y="4898966"/>
                  <a:pt x="2828714" y="4983266"/>
                  <a:pt x="1323926" y="5105278"/>
                </a:cubicBezTo>
                <a:lnTo>
                  <a:pt x="0" y="5224507"/>
                </a:lnTo>
                <a:close/>
              </a:path>
            </a:pathLst>
          </a:custGeom>
          <a:solidFill>
            <a:schemeClr val="tx2">
              <a:lumMod val="40000"/>
              <a:lumOff val="60000"/>
            </a:schemeClr>
          </a:solidFill>
        </p:spPr>
        <p:txBody>
          <a:bodyPr wrap="square" tIns="2011680">
            <a:noAutofit/>
          </a:bodyPr>
          <a:lstStyle>
            <a:lvl1pPr algn="ctr">
              <a:defRPr/>
            </a:lvl1pPr>
          </a:lstStyle>
          <a:p>
            <a:r>
              <a:rPr lang="en-US" smtClean="0"/>
              <a:t>Click icon to add picture</a:t>
            </a:r>
            <a:endParaRPr lang="en-US"/>
          </a:p>
        </p:txBody>
      </p:sp>
    </p:spTree>
    <p:extLst>
      <p:ext uri="{BB962C8B-B14F-4D97-AF65-F5344CB8AC3E}">
        <p14:creationId xmlns:p14="http://schemas.microsoft.com/office/powerpoint/2010/main" val="385625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800" y="1312068"/>
            <a:ext cx="11074400" cy="4949032"/>
          </a:xfrm>
        </p:spPr>
        <p:txBody>
          <a:bodyPr rIns="1938528"/>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a:extLst>
              <a:ext uri="{FF2B5EF4-FFF2-40B4-BE49-F238E27FC236}">
                <a16:creationId xmlns:a16="http://schemas.microsoft.com/office/drawing/2014/main" id="{EBE98EB3-77D2-3B41-B565-7B872F2A4636}"/>
              </a:ext>
            </a:extLst>
          </p:cNvPr>
          <p:cNvSpPr>
            <a:spLocks noGrp="1"/>
          </p:cNvSpPr>
          <p:nvPr>
            <p:ph type="ftr" sz="quarter" idx="13"/>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3B81BF45-6FDB-A441-9E89-7B0B4BBB3701}"/>
              </a:ext>
            </a:extLst>
          </p:cNvPr>
          <p:cNvSpPr>
            <a:spLocks noGrp="1"/>
          </p:cNvSpPr>
          <p:nvPr>
            <p:ph type="sldNum" sz="quarter" idx="14"/>
          </p:nvPr>
        </p:nvSpPr>
        <p:spPr/>
        <p:txBody>
          <a:bodyPr/>
          <a:lstStyle/>
          <a:p>
            <a:fld id="{63DCA5C9-2E11-4C67-86EB-AE1DE127DC64}"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679AB6DA-E6F7-AB43-B01B-E3379DC3797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7" name="Text Placeholder 6">
            <a:extLst>
              <a:ext uri="{FF2B5EF4-FFF2-40B4-BE49-F238E27FC236}">
                <a16:creationId xmlns:a16="http://schemas.microsoft.com/office/drawing/2014/main" id="{70E22C2C-CE47-604F-90CC-8A4360FBC479}"/>
              </a:ext>
            </a:extLst>
          </p:cNvPr>
          <p:cNvSpPr>
            <a:spLocks noGrp="1"/>
          </p:cNvSpPr>
          <p:nvPr>
            <p:ph type="body" sz="quarter" idx="15"/>
          </p:nvPr>
        </p:nvSpPr>
        <p:spPr>
          <a:xfrm>
            <a:off x="558800" y="999331"/>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3" name="Title 12">
            <a:extLst>
              <a:ext uri="{FF2B5EF4-FFF2-40B4-BE49-F238E27FC236}">
                <a16:creationId xmlns:a16="http://schemas.microsoft.com/office/drawing/2014/main" id="{A8727E00-A87D-7346-9F5D-C6C55E7A3510}"/>
              </a:ext>
            </a:extLst>
          </p:cNvPr>
          <p:cNvSpPr>
            <a:spLocks noGrp="1"/>
          </p:cNvSpPr>
          <p:nvPr>
            <p:ph type="title"/>
          </p:nvPr>
        </p:nvSpPr>
        <p:spPr/>
        <p:txBody>
          <a:bodyPr/>
          <a:lstStyle/>
          <a:p>
            <a:r>
              <a:rPr lang="en-US" smtClean="0"/>
              <a:t>Click to edit Master title style</a:t>
            </a:r>
            <a:endParaRPr lang="en-US"/>
          </a:p>
        </p:txBody>
      </p:sp>
      <p:sp>
        <p:nvSpPr>
          <p:cNvPr id="14" name="Text Placeholder 6">
            <a:extLst>
              <a:ext uri="{FF2B5EF4-FFF2-40B4-BE49-F238E27FC236}">
                <a16:creationId xmlns:a16="http://schemas.microsoft.com/office/drawing/2014/main" id="{189981F2-360D-DB4C-9DEB-F0ACA2863893}"/>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2813096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800" y="1314762"/>
            <a:ext cx="5405438" cy="4946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6238875" y="1314762"/>
            <a:ext cx="5394325" cy="494633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a:extLst>
              <a:ext uri="{FF2B5EF4-FFF2-40B4-BE49-F238E27FC236}">
                <a16:creationId xmlns:a16="http://schemas.microsoft.com/office/drawing/2014/main" id="{1FBC2C4F-8C5D-9B4F-B054-5C43FCC4CF6C}"/>
              </a:ext>
            </a:extLst>
          </p:cNvPr>
          <p:cNvSpPr>
            <a:spLocks noGrp="1"/>
          </p:cNvSpPr>
          <p:nvPr>
            <p:ph type="ftr" sz="quarter" idx="14"/>
          </p:nvPr>
        </p:nvSpPr>
        <p:spPr/>
        <p:txBody>
          <a:bodyPr/>
          <a:lstStyle/>
          <a:p>
            <a:r>
              <a:rPr lang="en-US" dirty="0"/>
              <a:t>This presentation is confidential and should not be distributed or shared with anyone outside of Catholic Health.</a:t>
            </a:r>
          </a:p>
        </p:txBody>
      </p:sp>
      <p:sp>
        <p:nvSpPr>
          <p:cNvPr id="7" name="Slide Number Placeholder 6">
            <a:extLst>
              <a:ext uri="{FF2B5EF4-FFF2-40B4-BE49-F238E27FC236}">
                <a16:creationId xmlns:a16="http://schemas.microsoft.com/office/drawing/2014/main" id="{ABC00EFB-A9C2-6C49-83DB-13F682798837}"/>
              </a:ext>
            </a:extLst>
          </p:cNvPr>
          <p:cNvSpPr>
            <a:spLocks noGrp="1"/>
          </p:cNvSpPr>
          <p:nvPr>
            <p:ph type="sldNum" sz="quarter" idx="15"/>
          </p:nvPr>
        </p:nvSpPr>
        <p:spPr/>
        <p:txBody>
          <a:bodyPr/>
          <a:lstStyle/>
          <a:p>
            <a:fld id="{63DCA5C9-2E11-4C67-86EB-AE1DE127DC64}"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FB8CB21F-A9C7-2F4F-A435-497A65169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0" name="Text Placeholder 6">
            <a:extLst>
              <a:ext uri="{FF2B5EF4-FFF2-40B4-BE49-F238E27FC236}">
                <a16:creationId xmlns:a16="http://schemas.microsoft.com/office/drawing/2014/main" id="{5376CF29-558D-794E-9513-20592D081C30}"/>
              </a:ext>
            </a:extLst>
          </p:cNvPr>
          <p:cNvSpPr>
            <a:spLocks noGrp="1"/>
          </p:cNvSpPr>
          <p:nvPr>
            <p:ph type="body" sz="quarter" idx="16"/>
          </p:nvPr>
        </p:nvSpPr>
        <p:spPr>
          <a:xfrm>
            <a:off x="558800" y="1002025"/>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5" name="Title 4">
            <a:extLst>
              <a:ext uri="{FF2B5EF4-FFF2-40B4-BE49-F238E27FC236}">
                <a16:creationId xmlns:a16="http://schemas.microsoft.com/office/drawing/2014/main" id="{E6680B90-0039-B543-9765-A5F01A553F9A}"/>
              </a:ext>
            </a:extLst>
          </p:cNvPr>
          <p:cNvSpPr>
            <a:spLocks noGrp="1"/>
          </p:cNvSpPr>
          <p:nvPr>
            <p:ph type="title"/>
          </p:nvPr>
        </p:nvSpPr>
        <p:spPr/>
        <p:txBody>
          <a:bodyPr/>
          <a:lstStyle/>
          <a:p>
            <a:r>
              <a:rPr lang="en-US" smtClean="0"/>
              <a:t>Click to edit Master title style</a:t>
            </a:r>
            <a:endParaRPr lang="en-US"/>
          </a:p>
        </p:txBody>
      </p:sp>
      <p:sp>
        <p:nvSpPr>
          <p:cNvPr id="11" name="Text Placeholder 6">
            <a:extLst>
              <a:ext uri="{FF2B5EF4-FFF2-40B4-BE49-F238E27FC236}">
                <a16:creationId xmlns:a16="http://schemas.microsoft.com/office/drawing/2014/main" id="{3CCD5FFF-66D8-8740-9058-C88570AA155D}"/>
              </a:ext>
            </a:extLst>
          </p:cNvPr>
          <p:cNvSpPr>
            <a:spLocks noGrp="1"/>
          </p:cNvSpPr>
          <p:nvPr>
            <p:ph type="body" sz="quarter" idx="17"/>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1319420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col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800" y="1308100"/>
            <a:ext cx="5405438"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hart Placeholder 6">
            <a:extLst>
              <a:ext uri="{FF2B5EF4-FFF2-40B4-BE49-F238E27FC236}">
                <a16:creationId xmlns:a16="http://schemas.microsoft.com/office/drawing/2014/main" id="{D9A7A099-8FCD-F248-90AD-8AB09DA1ADCE}"/>
              </a:ext>
            </a:extLst>
          </p:cNvPr>
          <p:cNvSpPr>
            <a:spLocks noGrp="1"/>
          </p:cNvSpPr>
          <p:nvPr>
            <p:ph type="chart" sz="quarter" idx="17"/>
          </p:nvPr>
        </p:nvSpPr>
        <p:spPr>
          <a:xfrm>
            <a:off x="6238875" y="1308100"/>
            <a:ext cx="5394325" cy="4483100"/>
          </a:xfrm>
          <a:pattFill prst="pct10">
            <a:fgClr>
              <a:schemeClr val="tx2"/>
            </a:fgClr>
            <a:bgClr>
              <a:schemeClr val="bg1"/>
            </a:bgClr>
          </a:pattFill>
        </p:spPr>
        <p:txBody>
          <a:bodyPr tIns="2468880"/>
          <a:lstStyle>
            <a:lvl1pPr algn="ctr">
              <a:defRPr/>
            </a:lvl1pPr>
          </a:lstStyle>
          <a:p>
            <a:r>
              <a:rPr lang="en-US" smtClean="0"/>
              <a:t>Click icon to add chart</a:t>
            </a:r>
            <a:endParaRPr lang="en-US"/>
          </a:p>
        </p:txBody>
      </p:sp>
      <p:sp>
        <p:nvSpPr>
          <p:cNvPr id="4" name="Footer Placeholder 3">
            <a:extLst>
              <a:ext uri="{FF2B5EF4-FFF2-40B4-BE49-F238E27FC236}">
                <a16:creationId xmlns:a16="http://schemas.microsoft.com/office/drawing/2014/main" id="{ACDB8AE8-5D3C-6249-AC8F-47AD0C38DC0E}"/>
              </a:ext>
            </a:extLst>
          </p:cNvPr>
          <p:cNvSpPr>
            <a:spLocks noGrp="1"/>
          </p:cNvSpPr>
          <p:nvPr>
            <p:ph type="ftr" sz="quarter" idx="18"/>
          </p:nvPr>
        </p:nvSpPr>
        <p:spPr/>
        <p:txBody>
          <a:bodyPr/>
          <a:lstStyle/>
          <a:p>
            <a:r>
              <a:rPr lang="en-US" dirty="0"/>
              <a:t>This presentation is confidential and should not be distributed or shared with anyone outside of Catholic Health.</a:t>
            </a:r>
          </a:p>
        </p:txBody>
      </p:sp>
      <p:sp>
        <p:nvSpPr>
          <p:cNvPr id="5" name="Slide Number Placeholder 4">
            <a:extLst>
              <a:ext uri="{FF2B5EF4-FFF2-40B4-BE49-F238E27FC236}">
                <a16:creationId xmlns:a16="http://schemas.microsoft.com/office/drawing/2014/main" id="{79ED0DAB-00A7-4E4B-B00B-1F732F5F9871}"/>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20047CB1-3797-9442-8C26-D664AC12A1E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0" name="Text Placeholder 6">
            <a:extLst>
              <a:ext uri="{FF2B5EF4-FFF2-40B4-BE49-F238E27FC236}">
                <a16:creationId xmlns:a16="http://schemas.microsoft.com/office/drawing/2014/main" id="{BCADC170-5462-EC43-9ACA-E9873BFD49A3}"/>
              </a:ext>
            </a:extLst>
          </p:cNvPr>
          <p:cNvSpPr>
            <a:spLocks noGrp="1"/>
          </p:cNvSpPr>
          <p:nvPr>
            <p:ph type="body" sz="quarter" idx="15"/>
          </p:nvPr>
        </p:nvSpPr>
        <p:spPr>
          <a:xfrm>
            <a:off x="558800" y="1001117"/>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2" name="Title 1">
            <a:extLst>
              <a:ext uri="{FF2B5EF4-FFF2-40B4-BE49-F238E27FC236}">
                <a16:creationId xmlns:a16="http://schemas.microsoft.com/office/drawing/2014/main" id="{E37D5CD1-BA3A-7347-B4FD-29023D324C8C}"/>
              </a:ext>
            </a:extLst>
          </p:cNvPr>
          <p:cNvSpPr>
            <a:spLocks noGrp="1"/>
          </p:cNvSpPr>
          <p:nvPr>
            <p:ph type="title"/>
          </p:nvPr>
        </p:nvSpPr>
        <p:spPr/>
        <p:txBody>
          <a:bodyPr/>
          <a:lstStyle/>
          <a:p>
            <a:r>
              <a:rPr lang="en-US" smtClean="0"/>
              <a:t>Click to edit Master title style</a:t>
            </a:r>
            <a:endParaRPr lang="en-US"/>
          </a:p>
        </p:txBody>
      </p:sp>
      <p:sp>
        <p:nvSpPr>
          <p:cNvPr id="11" name="Text Placeholder 6">
            <a:extLst>
              <a:ext uri="{FF2B5EF4-FFF2-40B4-BE49-F238E27FC236}">
                <a16:creationId xmlns:a16="http://schemas.microsoft.com/office/drawing/2014/main" id="{A29DE30B-34A7-3440-BC6D-941903278D2E}"/>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377995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2col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799" y="1308100"/>
            <a:ext cx="5405439"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able Placeholder 5">
            <a:extLst>
              <a:ext uri="{FF2B5EF4-FFF2-40B4-BE49-F238E27FC236}">
                <a16:creationId xmlns:a16="http://schemas.microsoft.com/office/drawing/2014/main" id="{E970E05D-6C9C-AA4C-9AC8-08594C5B389D}"/>
              </a:ext>
            </a:extLst>
          </p:cNvPr>
          <p:cNvSpPr>
            <a:spLocks noGrp="1"/>
          </p:cNvSpPr>
          <p:nvPr>
            <p:ph type="tbl" sz="quarter" idx="17"/>
          </p:nvPr>
        </p:nvSpPr>
        <p:spPr>
          <a:xfrm>
            <a:off x="6238875" y="1308100"/>
            <a:ext cx="5394326" cy="4489196"/>
          </a:xfrm>
          <a:pattFill prst="pct10">
            <a:fgClr>
              <a:schemeClr val="accent1"/>
            </a:fgClr>
            <a:bgClr>
              <a:schemeClr val="bg1"/>
            </a:bgClr>
          </a:pattFill>
        </p:spPr>
        <p:txBody>
          <a:bodyPr tIns="2514600"/>
          <a:lstStyle>
            <a:lvl1pPr algn="ctr">
              <a:defRPr/>
            </a:lvl1pPr>
          </a:lstStyle>
          <a:p>
            <a:r>
              <a:rPr lang="en-US" smtClean="0"/>
              <a:t>Click icon to add table</a:t>
            </a:r>
            <a:endParaRPr lang="en-US"/>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This presentation is confidential and should not be distributed or shared with anyone outside of Catholic Health.</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pic>
        <p:nvPicPr>
          <p:cNvPr id="7" name="Picture 6" descr="Logo&#10;&#10;Description automatically generated">
            <a:extLst>
              <a:ext uri="{FF2B5EF4-FFF2-40B4-BE49-F238E27FC236}">
                <a16:creationId xmlns:a16="http://schemas.microsoft.com/office/drawing/2014/main" id="{ACC376B0-35FB-6341-B5F3-F28FDAA4951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8" name="Text Placeholder 6">
            <a:extLst>
              <a:ext uri="{FF2B5EF4-FFF2-40B4-BE49-F238E27FC236}">
                <a16:creationId xmlns:a16="http://schemas.microsoft.com/office/drawing/2014/main" id="{70F32C24-7A6A-0447-9695-527318F7D2F7}"/>
              </a:ext>
            </a:extLst>
          </p:cNvPr>
          <p:cNvSpPr>
            <a:spLocks noGrp="1"/>
          </p:cNvSpPr>
          <p:nvPr>
            <p:ph type="body" sz="quarter" idx="15"/>
          </p:nvPr>
        </p:nvSpPr>
        <p:spPr>
          <a:xfrm>
            <a:off x="558800" y="995363"/>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5" name="Title 4">
            <a:extLst>
              <a:ext uri="{FF2B5EF4-FFF2-40B4-BE49-F238E27FC236}">
                <a16:creationId xmlns:a16="http://schemas.microsoft.com/office/drawing/2014/main" id="{F048EE02-1230-814D-BCA6-FA2A5D70E2B7}"/>
              </a:ext>
            </a:extLst>
          </p:cNvPr>
          <p:cNvSpPr>
            <a:spLocks noGrp="1"/>
          </p:cNvSpPr>
          <p:nvPr>
            <p:ph type="title"/>
          </p:nvPr>
        </p:nvSpPr>
        <p:spPr/>
        <p:txBody>
          <a:bodyPr/>
          <a:lstStyle/>
          <a:p>
            <a:r>
              <a:rPr lang="en-US" smtClean="0"/>
              <a:t>Click to edit Master title style</a:t>
            </a:r>
            <a:endParaRPr lang="en-US"/>
          </a:p>
        </p:txBody>
      </p:sp>
      <p:sp>
        <p:nvSpPr>
          <p:cNvPr id="10" name="Text Placeholder 6">
            <a:extLst>
              <a:ext uri="{FF2B5EF4-FFF2-40B4-BE49-F238E27FC236}">
                <a16:creationId xmlns:a16="http://schemas.microsoft.com/office/drawing/2014/main" id="{2C02B3A3-151A-3F45-98B7-9B779DDFD458}"/>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1307166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3co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800" y="1308098"/>
            <a:ext cx="3475038" cy="49530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308100"/>
            <a:ext cx="3575049"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a:extLst>
              <a:ext uri="{FF2B5EF4-FFF2-40B4-BE49-F238E27FC236}">
                <a16:creationId xmlns:a16="http://schemas.microsoft.com/office/drawing/2014/main" id="{5ADD0FD0-82F6-6249-86EF-808648B0682B}"/>
              </a:ext>
            </a:extLst>
          </p:cNvPr>
          <p:cNvSpPr>
            <a:spLocks noGrp="1"/>
          </p:cNvSpPr>
          <p:nvPr>
            <p:ph sz="quarter" idx="14"/>
          </p:nvPr>
        </p:nvSpPr>
        <p:spPr>
          <a:xfrm>
            <a:off x="8172451" y="1308098"/>
            <a:ext cx="3460750" cy="448885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pic>
        <p:nvPicPr>
          <p:cNvPr id="10" name="Picture 9" descr="Logo&#10;&#10;Description automatically generated">
            <a:extLst>
              <a:ext uri="{FF2B5EF4-FFF2-40B4-BE49-F238E27FC236}">
                <a16:creationId xmlns:a16="http://schemas.microsoft.com/office/drawing/2014/main" id="{0FF3A7D1-D16D-CF45-BA19-C900D575C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1" name="Text Placeholder 6">
            <a:extLst>
              <a:ext uri="{FF2B5EF4-FFF2-40B4-BE49-F238E27FC236}">
                <a16:creationId xmlns:a16="http://schemas.microsoft.com/office/drawing/2014/main" id="{C5A5A3E2-75A4-2742-84A0-C5F8E9BDE1A5}"/>
              </a:ext>
            </a:extLst>
          </p:cNvPr>
          <p:cNvSpPr>
            <a:spLocks noGrp="1"/>
          </p:cNvSpPr>
          <p:nvPr>
            <p:ph type="body" sz="quarter" idx="17"/>
          </p:nvPr>
        </p:nvSpPr>
        <p:spPr>
          <a:xfrm>
            <a:off x="558800" y="995363"/>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4" name="Title 3">
            <a:extLst>
              <a:ext uri="{FF2B5EF4-FFF2-40B4-BE49-F238E27FC236}">
                <a16:creationId xmlns:a16="http://schemas.microsoft.com/office/drawing/2014/main" id="{22584FB5-4CAC-FC48-9D66-C59A6EF490FC}"/>
              </a:ext>
            </a:extLst>
          </p:cNvPr>
          <p:cNvSpPr>
            <a:spLocks noGrp="1"/>
          </p:cNvSpPr>
          <p:nvPr>
            <p:ph type="title"/>
          </p:nvPr>
        </p:nvSpPr>
        <p:spPr/>
        <p:txBody>
          <a:bodyPr/>
          <a:lstStyle/>
          <a:p>
            <a:r>
              <a:rPr lang="en-US" smtClean="0"/>
              <a:t>Click to edit Master title style</a:t>
            </a:r>
            <a:endParaRPr lang="en-US"/>
          </a:p>
        </p:txBody>
      </p:sp>
      <p:sp>
        <p:nvSpPr>
          <p:cNvPr id="12" name="Text Placeholder 6">
            <a:extLst>
              <a:ext uri="{FF2B5EF4-FFF2-40B4-BE49-F238E27FC236}">
                <a16:creationId xmlns:a16="http://schemas.microsoft.com/office/drawing/2014/main" id="{769B67B6-C490-B44D-817A-32FABA8BBB41}"/>
              </a:ext>
            </a:extLst>
          </p:cNvPr>
          <p:cNvSpPr>
            <a:spLocks noGrp="1"/>
          </p:cNvSpPr>
          <p:nvPr>
            <p:ph type="body" sz="quarter" idx="18"/>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350336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3col call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8" name="Text Placeholder 7">
            <a:extLst>
              <a:ext uri="{FF2B5EF4-FFF2-40B4-BE49-F238E27FC236}">
                <a16:creationId xmlns:a16="http://schemas.microsoft.com/office/drawing/2014/main" id="{53CFFC0A-A262-F348-8A92-DE1DAB1BF3BB}"/>
              </a:ext>
            </a:extLst>
          </p:cNvPr>
          <p:cNvSpPr>
            <a:spLocks noGrp="1"/>
          </p:cNvSpPr>
          <p:nvPr>
            <p:ph type="body" sz="quarter" idx="17"/>
          </p:nvPr>
        </p:nvSpPr>
        <p:spPr>
          <a:xfrm>
            <a:off x="8158163" y="1308100"/>
            <a:ext cx="3475037" cy="4953000"/>
          </a:xfrm>
        </p:spPr>
        <p:txBody>
          <a:bodyPr/>
          <a:lstStyle>
            <a:lvl1pPr>
              <a:spcAft>
                <a:spcPts val="600"/>
              </a:spcAft>
              <a:buFontTx/>
              <a:buNone/>
              <a:defRPr sz="2400" b="0">
                <a:solidFill>
                  <a:schemeClr val="accent2"/>
                </a:solidFill>
              </a:defRPr>
            </a:lvl1pPr>
            <a:lvl2pPr>
              <a:spcAft>
                <a:spcPts val="600"/>
              </a:spcAft>
              <a:buFontTx/>
              <a:buNone/>
              <a:defRPr sz="2400" b="0">
                <a:solidFill>
                  <a:schemeClr val="accent2"/>
                </a:solidFill>
              </a:defRPr>
            </a:lvl2pPr>
            <a:lvl3pPr marL="0" indent="0">
              <a:spcAft>
                <a:spcPts val="600"/>
              </a:spcAft>
              <a:buFontTx/>
              <a:buNone/>
              <a:defRPr sz="2400" b="0">
                <a:solidFill>
                  <a:schemeClr val="accent2"/>
                </a:solidFill>
              </a:defRPr>
            </a:lvl3pPr>
            <a:lvl4pPr marL="0" indent="0">
              <a:spcAft>
                <a:spcPts val="600"/>
              </a:spcAft>
              <a:buFontTx/>
              <a:buNone/>
              <a:defRPr sz="2400" b="0">
                <a:solidFill>
                  <a:schemeClr val="accent2"/>
                </a:solidFill>
              </a:defRPr>
            </a:lvl4pPr>
            <a:lvl5pPr marL="0" indent="0">
              <a:spcAft>
                <a:spcPts val="600"/>
              </a:spcAft>
              <a:buFontTx/>
              <a:buNone/>
              <a:defRPr sz="2400" b="0">
                <a:solidFill>
                  <a:schemeClr val="accent2"/>
                </a:solidFill>
              </a:defRPr>
            </a:lvl5pPr>
            <a:lvl6pPr marL="0" indent="0">
              <a:spcAft>
                <a:spcPts val="600"/>
              </a:spcAft>
              <a:buFontTx/>
              <a:buNone/>
              <a:defRPr sz="2400">
                <a:solidFill>
                  <a:schemeClr val="accent2"/>
                </a:solidFill>
              </a:defRPr>
            </a:lvl6pPr>
            <a:lvl7pPr marL="0" indent="0">
              <a:spcAft>
                <a:spcPts val="600"/>
              </a:spcAft>
              <a:buFontTx/>
              <a:buNone/>
              <a:defRPr sz="2400">
                <a:solidFill>
                  <a:schemeClr val="accent2"/>
                </a:solidFill>
              </a:defRPr>
            </a:lvl7pPr>
            <a:lvl8pPr marL="0" indent="0">
              <a:spcAft>
                <a:spcPts val="600"/>
              </a:spcAft>
              <a:buFontTx/>
              <a:buNone/>
              <a:defRPr sz="2400">
                <a:solidFill>
                  <a:schemeClr val="accent2"/>
                </a:solidFill>
              </a:defRPr>
            </a:lvl8pPr>
            <a:lvl9pPr marL="0" indent="0">
              <a:spcAft>
                <a:spcPts val="600"/>
              </a:spcAft>
              <a:buFontTx/>
              <a:buNone/>
              <a:defRPr sz="2400">
                <a:solidFill>
                  <a:schemeClr val="accent2"/>
                </a:solidFill>
              </a:defRPr>
            </a:lvl9pPr>
          </a:lstStyle>
          <a:p>
            <a:pPr lvl="0"/>
            <a:r>
              <a:rPr lang="en-US" smtClean="0"/>
              <a:t>Edit Master text styles</a:t>
            </a:r>
          </a:p>
        </p:txBody>
      </p:sp>
      <p:sp>
        <p:nvSpPr>
          <p:cNvPr id="10" name="Text Placeholder 7">
            <a:extLst>
              <a:ext uri="{FF2B5EF4-FFF2-40B4-BE49-F238E27FC236}">
                <a16:creationId xmlns:a16="http://schemas.microsoft.com/office/drawing/2014/main" id="{03FCBFC6-581C-2E47-AEE1-3965DE9562D8}"/>
              </a:ext>
            </a:extLst>
          </p:cNvPr>
          <p:cNvSpPr>
            <a:spLocks noGrp="1"/>
          </p:cNvSpPr>
          <p:nvPr>
            <p:ph type="body" sz="quarter" idx="18"/>
          </p:nvPr>
        </p:nvSpPr>
        <p:spPr>
          <a:xfrm>
            <a:off x="558800" y="1308100"/>
            <a:ext cx="3475038"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7">
            <a:extLst>
              <a:ext uri="{FF2B5EF4-FFF2-40B4-BE49-F238E27FC236}">
                <a16:creationId xmlns:a16="http://schemas.microsoft.com/office/drawing/2014/main" id="{F7E8FADB-CFA3-1940-BF7A-4729DB205719}"/>
              </a:ext>
            </a:extLst>
          </p:cNvPr>
          <p:cNvSpPr>
            <a:spLocks noGrp="1"/>
          </p:cNvSpPr>
          <p:nvPr>
            <p:ph type="body" sz="quarter" idx="19"/>
          </p:nvPr>
        </p:nvSpPr>
        <p:spPr>
          <a:xfrm>
            <a:off x="4308475" y="1308100"/>
            <a:ext cx="3584441"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1" name="Picture 10" descr="Logo&#10;&#10;Description automatically generated">
            <a:extLst>
              <a:ext uri="{FF2B5EF4-FFF2-40B4-BE49-F238E27FC236}">
                <a16:creationId xmlns:a16="http://schemas.microsoft.com/office/drawing/2014/main" id="{5C2BE891-2A63-F141-A52C-A78C636DD3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2" name="Text Placeholder 6">
            <a:extLst>
              <a:ext uri="{FF2B5EF4-FFF2-40B4-BE49-F238E27FC236}">
                <a16:creationId xmlns:a16="http://schemas.microsoft.com/office/drawing/2014/main" id="{4BB6729A-BF91-A34D-A596-73D140B79750}"/>
              </a:ext>
            </a:extLst>
          </p:cNvPr>
          <p:cNvSpPr>
            <a:spLocks noGrp="1"/>
          </p:cNvSpPr>
          <p:nvPr>
            <p:ph type="body" sz="quarter" idx="20"/>
          </p:nvPr>
        </p:nvSpPr>
        <p:spPr>
          <a:xfrm>
            <a:off x="558800" y="995363"/>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3" name="Text Placeholder 6">
            <a:extLst>
              <a:ext uri="{FF2B5EF4-FFF2-40B4-BE49-F238E27FC236}">
                <a16:creationId xmlns:a16="http://schemas.microsoft.com/office/drawing/2014/main" id="{24B2B83A-E67F-0049-9C95-2985E391859B}"/>
              </a:ext>
            </a:extLst>
          </p:cNvPr>
          <p:cNvSpPr>
            <a:spLocks noGrp="1"/>
          </p:cNvSpPr>
          <p:nvPr>
            <p:ph type="body" sz="quarter" idx="21"/>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75704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0" y="7144"/>
            <a:ext cx="12179299" cy="6850855"/>
          </a:xfrm>
          <a:prstGeom prst="rect">
            <a:avLst/>
          </a:prstGeom>
        </p:spPr>
      </p:pic>
      <p:pic>
        <p:nvPicPr>
          <p:cNvPr id="12" name="Picture 11" descr="Logo&#10;&#10;Description automatically generated">
            <a:extLst>
              <a:ext uri="{FF2B5EF4-FFF2-40B4-BE49-F238E27FC236}">
                <a16:creationId xmlns:a16="http://schemas.microsoft.com/office/drawing/2014/main" id="{10CD7575-0E56-9D4C-8FA6-CEEC92FEFDD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32297"/>
            <a:ext cx="1647371" cy="851949"/>
          </a:xfrm>
          <a:prstGeom prst="rect">
            <a:avLst/>
          </a:prstGeom>
        </p:spPr>
      </p:pic>
      <p:sp>
        <p:nvSpPr>
          <p:cNvPr id="7" name="Title 3">
            <a:extLst>
              <a:ext uri="{FF2B5EF4-FFF2-40B4-BE49-F238E27FC236}">
                <a16:creationId xmlns:a16="http://schemas.microsoft.com/office/drawing/2014/main" id="{5E186AAA-C5C1-B941-A361-F9CB79EC4EF9}"/>
              </a:ext>
            </a:extLst>
          </p:cNvPr>
          <p:cNvSpPr>
            <a:spLocks noGrp="1"/>
          </p:cNvSpPr>
          <p:nvPr>
            <p:ph type="title"/>
          </p:nvPr>
        </p:nvSpPr>
        <p:spPr>
          <a:xfrm>
            <a:off x="577932" y="457200"/>
            <a:ext cx="7305593" cy="881063"/>
          </a:xfrm>
        </p:spPr>
        <p:txBody>
          <a:bodyPr tIns="0" rIns="0" bIns="0" anchor="t"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8" name="Date Placeholder 4">
            <a:extLst>
              <a:ext uri="{FF2B5EF4-FFF2-40B4-BE49-F238E27FC236}">
                <a16:creationId xmlns:a16="http://schemas.microsoft.com/office/drawing/2014/main" id="{41A2621E-8BEF-9648-9249-307C89339DB2}"/>
              </a:ext>
            </a:extLst>
          </p:cNvPr>
          <p:cNvSpPr>
            <a:spLocks noGrp="1"/>
          </p:cNvSpPr>
          <p:nvPr>
            <p:ph type="dt" sz="half" idx="18"/>
          </p:nvPr>
        </p:nvSpPr>
        <p:spPr>
          <a:xfrm>
            <a:off x="558801" y="2456329"/>
            <a:ext cx="3475037" cy="620248"/>
          </a:xfrm>
          <a:prstGeom prst="rect">
            <a:avLst/>
          </a:prstGeom>
        </p:spPr>
        <p:txBody>
          <a:bodyPr lIns="0" tIns="182880" rIns="0" bIns="0"/>
          <a:lstStyle>
            <a:lvl1pPr algn="l">
              <a:defRPr sz="1800">
                <a:solidFill>
                  <a:schemeClr val="accent1"/>
                </a:solidFill>
                <a:latin typeface="+mn-lt"/>
                <a:ea typeface="Verdana" panose="020B0604030504040204" pitchFamily="34" charset="0"/>
                <a:cs typeface="Verdana" panose="020B0604030504040204" pitchFamily="34" charset="0"/>
              </a:defRPr>
            </a:lvl1pPr>
            <a:lvl2pPr marL="0" algn="l">
              <a:defRPr sz="1800" b="0" i="0">
                <a:solidFill>
                  <a:schemeClr val="accent1"/>
                </a:solidFill>
                <a:latin typeface="+mn-lt"/>
                <a:ea typeface="Verdana" panose="020B0604030504040204" pitchFamily="34" charset="0"/>
                <a:cs typeface="Verdana" panose="020B0604030504040204" pitchFamily="34" charset="0"/>
              </a:defRPr>
            </a:lvl2pPr>
            <a:lvl3pPr marL="0" algn="l">
              <a:defRPr sz="1800" b="0" i="0">
                <a:solidFill>
                  <a:schemeClr val="accent1"/>
                </a:solidFill>
                <a:latin typeface="+mn-lt"/>
                <a:ea typeface="Verdana" panose="020B0604030504040204" pitchFamily="34" charset="0"/>
                <a:cs typeface="Verdana" panose="020B0604030504040204" pitchFamily="34" charset="0"/>
              </a:defRPr>
            </a:lvl3pPr>
            <a:lvl4pPr marL="0" algn="l">
              <a:defRPr sz="1800" b="0" i="0">
                <a:solidFill>
                  <a:schemeClr val="accent1"/>
                </a:solidFill>
                <a:latin typeface="+mn-lt"/>
                <a:ea typeface="Verdana" panose="020B0604030504040204" pitchFamily="34" charset="0"/>
                <a:cs typeface="Verdana" panose="020B0604030504040204" pitchFamily="34" charset="0"/>
              </a:defRPr>
            </a:lvl4pPr>
            <a:lvl5pPr marL="0" algn="l">
              <a:defRPr sz="1800" b="0" i="0">
                <a:solidFill>
                  <a:schemeClr val="accent1"/>
                </a:solidFill>
                <a:latin typeface="+mn-lt"/>
                <a:ea typeface="Verdana" panose="020B0604030504040204" pitchFamily="34" charset="0"/>
                <a:cs typeface="Verdana" panose="020B0604030504040204" pitchFamily="34" charset="0"/>
              </a:defRPr>
            </a:lvl5pPr>
            <a:lvl6pPr marL="0" algn="l">
              <a:defRPr sz="1800" b="0" i="0">
                <a:solidFill>
                  <a:schemeClr val="accent1"/>
                </a:solidFill>
                <a:latin typeface="+mn-lt"/>
                <a:ea typeface="Verdana" panose="020B0604030504040204" pitchFamily="34" charset="0"/>
                <a:cs typeface="Verdana" panose="020B0604030504040204" pitchFamily="34" charset="0"/>
              </a:defRPr>
            </a:lvl6pPr>
            <a:lvl7pPr marL="0" algn="l">
              <a:defRPr sz="1800" b="0" i="0">
                <a:solidFill>
                  <a:schemeClr val="accent1"/>
                </a:solidFill>
                <a:latin typeface="+mn-lt"/>
                <a:ea typeface="Verdana" panose="020B0604030504040204" pitchFamily="34" charset="0"/>
                <a:cs typeface="Verdana" panose="020B0604030504040204" pitchFamily="34" charset="0"/>
              </a:defRPr>
            </a:lvl7pPr>
            <a:lvl8pPr marL="0" algn="l">
              <a:defRPr sz="1800" b="0" i="0">
                <a:solidFill>
                  <a:schemeClr val="accent1"/>
                </a:solidFill>
                <a:latin typeface="+mn-lt"/>
                <a:ea typeface="Verdana" panose="020B0604030504040204" pitchFamily="34" charset="0"/>
                <a:cs typeface="Verdana" panose="020B0604030504040204" pitchFamily="34" charset="0"/>
              </a:defRPr>
            </a:lvl8pPr>
            <a:lvl9pPr marL="0" algn="l">
              <a:defRPr sz="1800" b="0" i="0">
                <a:solidFill>
                  <a:schemeClr val="accent1"/>
                </a:solidFill>
                <a:latin typeface="+mn-lt"/>
                <a:ea typeface="Verdana" panose="020B0604030504040204" pitchFamily="34" charset="0"/>
                <a:cs typeface="Verdana" panose="020B0604030504040204" pitchFamily="34" charset="0"/>
              </a:defRPr>
            </a:lvl9pPr>
          </a:lstStyle>
          <a:p>
            <a:endParaRPr lang="en-US"/>
          </a:p>
        </p:txBody>
      </p:sp>
      <p:sp>
        <p:nvSpPr>
          <p:cNvPr id="10" name="Text Placeholder 6">
            <a:extLst>
              <a:ext uri="{FF2B5EF4-FFF2-40B4-BE49-F238E27FC236}">
                <a16:creationId xmlns:a16="http://schemas.microsoft.com/office/drawing/2014/main" id="{A3F571D8-401C-EA4B-B43D-210116B159EA}"/>
              </a:ext>
            </a:extLst>
          </p:cNvPr>
          <p:cNvSpPr>
            <a:spLocks noGrp="1"/>
          </p:cNvSpPr>
          <p:nvPr>
            <p:ph type="body" sz="quarter" idx="21"/>
          </p:nvPr>
        </p:nvSpPr>
        <p:spPr>
          <a:xfrm>
            <a:off x="558801" y="1338264"/>
            <a:ext cx="5405438" cy="1118066"/>
          </a:xfrm>
        </p:spPr>
        <p:txBody>
          <a:bodyPr tIns="228600" anchor="t" anchorCtr="0"/>
          <a:lstStyle>
            <a:lvl1pPr>
              <a:spcAft>
                <a:spcPts val="0"/>
              </a:spcAft>
              <a:defRPr sz="2400" b="0">
                <a:solidFill>
                  <a:schemeClr val="accent2"/>
                </a:solidFill>
              </a:defRPr>
            </a:lvl1pPr>
            <a:lvl2pPr>
              <a:defRPr sz="2400" b="0"/>
            </a:lvl2pPr>
            <a:lvl3pPr marL="0" indent="0">
              <a:buNone/>
              <a:defRPr sz="2400" b="0">
                <a:solidFill>
                  <a:schemeClr val="accent2"/>
                </a:solidFill>
              </a:defRPr>
            </a:lvl3pPr>
            <a:lvl4pPr marL="0" indent="0">
              <a:buNone/>
              <a:defRPr sz="2400" b="0">
                <a:solidFill>
                  <a:schemeClr val="accent2"/>
                </a:solidFill>
              </a:defRPr>
            </a:lvl4pPr>
            <a:lvl5pPr marL="0" indent="0">
              <a:buFontTx/>
              <a:buNone/>
              <a:defRPr sz="2400" b="0">
                <a:solidFill>
                  <a:schemeClr val="accent2"/>
                </a:solidFill>
              </a:defRPr>
            </a:lvl5pPr>
            <a:lvl6pPr marL="0" indent="0">
              <a:buFontTx/>
              <a:buNone/>
              <a:defRPr sz="2400" b="0">
                <a:solidFill>
                  <a:schemeClr val="accent2"/>
                </a:solidFill>
              </a:defRPr>
            </a:lvl6pPr>
            <a:lvl7pPr marL="0" indent="0">
              <a:buFontTx/>
              <a:buNone/>
              <a:defRPr sz="2400" b="0">
                <a:solidFill>
                  <a:schemeClr val="accent2"/>
                </a:solidFill>
              </a:defRPr>
            </a:lvl7pPr>
            <a:lvl8pPr marL="0" indent="0">
              <a:buFontTx/>
              <a:buNone/>
              <a:defRPr sz="2400" b="0">
                <a:solidFill>
                  <a:schemeClr val="accent2"/>
                </a:solidFill>
              </a:defRPr>
            </a:lvl8pPr>
            <a:lvl9pPr marL="0" indent="0">
              <a:buFontTx/>
              <a:buNone/>
              <a:defRPr sz="2400" b="0">
                <a:solidFill>
                  <a:schemeClr val="accent2"/>
                </a:solidFill>
              </a:defRPr>
            </a:lvl9pPr>
          </a:lstStyle>
          <a:p>
            <a:pPr lvl="0"/>
            <a:r>
              <a:rPr lang="en-US" smtClean="0"/>
              <a:t>Edit Master text styles</a:t>
            </a:r>
          </a:p>
        </p:txBody>
      </p:sp>
      <p:sp>
        <p:nvSpPr>
          <p:cNvPr id="13" name="Picture Placeholder 4">
            <a:extLst>
              <a:ext uri="{FF2B5EF4-FFF2-40B4-BE49-F238E27FC236}">
                <a16:creationId xmlns:a16="http://schemas.microsoft.com/office/drawing/2014/main" id="{38FD40A0-041C-C748-B364-0794C944F46D}"/>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118203500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3col_image_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800" y="1308100"/>
            <a:ext cx="3475038" cy="49529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a:extLst>
              <a:ext uri="{FF2B5EF4-FFF2-40B4-BE49-F238E27FC236}">
                <a16:creationId xmlns:a16="http://schemas.microsoft.com/office/drawing/2014/main" id="{74290614-5015-FC49-9E9D-A9E87844B58D}"/>
              </a:ext>
            </a:extLst>
          </p:cNvPr>
          <p:cNvSpPr>
            <a:spLocks noGrp="1"/>
          </p:cNvSpPr>
          <p:nvPr>
            <p:ph sz="quarter" idx="13"/>
          </p:nvPr>
        </p:nvSpPr>
        <p:spPr>
          <a:xfrm>
            <a:off x="4308475" y="1308100"/>
            <a:ext cx="3575049"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5" name="Picture Placeholder 4">
            <a:extLst>
              <a:ext uri="{FF2B5EF4-FFF2-40B4-BE49-F238E27FC236}">
                <a16:creationId xmlns:a16="http://schemas.microsoft.com/office/drawing/2014/main" id="{B758FB35-3F65-5747-80DA-56E4F85CBFB6}"/>
              </a:ext>
            </a:extLst>
          </p:cNvPr>
          <p:cNvSpPr>
            <a:spLocks noGrp="1"/>
          </p:cNvSpPr>
          <p:nvPr>
            <p:ph type="pic" sz="quarter" idx="17"/>
          </p:nvPr>
        </p:nvSpPr>
        <p:spPr>
          <a:xfrm>
            <a:off x="8158163" y="1308100"/>
            <a:ext cx="3475037" cy="4011612"/>
          </a:xfrm>
          <a:solidFill>
            <a:schemeClr val="tx2">
              <a:lumMod val="60000"/>
              <a:lumOff val="40000"/>
            </a:schemeClr>
          </a:solidFill>
        </p:spPr>
        <p:txBody>
          <a:bodyPr tIns="1188720"/>
          <a:lstStyle>
            <a:lvl1pPr algn="ctr">
              <a:defRPr/>
            </a:lvl1pPr>
          </a:lstStyle>
          <a:p>
            <a:r>
              <a:rPr lang="en-US" smtClean="0"/>
              <a:t>Click icon to add picture</a:t>
            </a:r>
            <a:endParaRPr lang="en-US"/>
          </a:p>
        </p:txBody>
      </p:sp>
      <p:sp>
        <p:nvSpPr>
          <p:cNvPr id="12" name="Text Placeholder 7">
            <a:extLst>
              <a:ext uri="{FF2B5EF4-FFF2-40B4-BE49-F238E27FC236}">
                <a16:creationId xmlns:a16="http://schemas.microsoft.com/office/drawing/2014/main" id="{6B962037-EC1F-D646-A143-D62324EDE20B}"/>
              </a:ext>
            </a:extLst>
          </p:cNvPr>
          <p:cNvSpPr>
            <a:spLocks noGrp="1"/>
          </p:cNvSpPr>
          <p:nvPr>
            <p:ph type="body" sz="quarter" idx="18"/>
          </p:nvPr>
        </p:nvSpPr>
        <p:spPr>
          <a:xfrm>
            <a:off x="8158163" y="5319712"/>
            <a:ext cx="3475036" cy="527050"/>
          </a:xfrm>
        </p:spPr>
        <p:txBody>
          <a:bodyPr tIns="91440"/>
          <a:lstStyle>
            <a:lvl1pPr>
              <a:spcAft>
                <a:spcPts val="600"/>
              </a:spcAft>
              <a:buFontTx/>
              <a:buNone/>
              <a:defRPr sz="1000" b="1">
                <a:solidFill>
                  <a:schemeClr val="accent1"/>
                </a:solidFill>
              </a:defRPr>
            </a:lvl1pPr>
            <a:lvl2pPr>
              <a:spcAft>
                <a:spcPts val="600"/>
              </a:spcAft>
              <a:buFontTx/>
              <a:buNone/>
              <a:defRPr sz="1000" b="1">
                <a:solidFill>
                  <a:schemeClr val="accent1"/>
                </a:solidFill>
              </a:defRPr>
            </a:lvl2pPr>
            <a:lvl3pPr marL="0" indent="0">
              <a:spcAft>
                <a:spcPts val="600"/>
              </a:spcAft>
              <a:buFontTx/>
              <a:buNone/>
              <a:defRPr sz="1000" b="1">
                <a:solidFill>
                  <a:schemeClr val="accent1"/>
                </a:solidFill>
              </a:defRPr>
            </a:lvl3pPr>
            <a:lvl4pPr marL="0" indent="0">
              <a:spcAft>
                <a:spcPts val="600"/>
              </a:spcAft>
              <a:buFontTx/>
              <a:buNone/>
              <a:defRPr sz="1000" b="1">
                <a:solidFill>
                  <a:schemeClr val="accent1"/>
                </a:solidFill>
              </a:defRPr>
            </a:lvl4pPr>
            <a:lvl5pPr marL="0" indent="0">
              <a:spcAft>
                <a:spcPts val="600"/>
              </a:spcAft>
              <a:buFontTx/>
              <a:buNone/>
              <a:defRPr sz="1000" b="1">
                <a:solidFill>
                  <a:schemeClr val="accent1"/>
                </a:solidFill>
              </a:defRPr>
            </a:lvl5pPr>
            <a:lvl6pPr marL="0" indent="0">
              <a:spcAft>
                <a:spcPts val="600"/>
              </a:spcAft>
              <a:buFontTx/>
              <a:buNone/>
              <a:defRPr sz="1000" b="1">
                <a:solidFill>
                  <a:schemeClr val="accent1"/>
                </a:solidFill>
              </a:defRPr>
            </a:lvl6pPr>
            <a:lvl7pPr marL="0" indent="0">
              <a:spcAft>
                <a:spcPts val="600"/>
              </a:spcAft>
              <a:buFontTx/>
              <a:buNone/>
              <a:defRPr sz="1000" b="1">
                <a:solidFill>
                  <a:schemeClr val="accent1"/>
                </a:solidFill>
              </a:defRPr>
            </a:lvl7pPr>
            <a:lvl8pPr marL="0" indent="0">
              <a:spcAft>
                <a:spcPts val="600"/>
              </a:spcAft>
              <a:buFontTx/>
              <a:buNone/>
              <a:defRPr sz="1000" b="1">
                <a:solidFill>
                  <a:schemeClr val="accent1"/>
                </a:solidFill>
              </a:defRPr>
            </a:lvl8pPr>
            <a:lvl9pPr marL="0" indent="0">
              <a:spcAft>
                <a:spcPts val="600"/>
              </a:spcAft>
              <a:buFontTx/>
              <a:buNone/>
              <a:defRPr sz="1000" b="1">
                <a:solidFill>
                  <a:schemeClr val="accent1"/>
                </a:solidFill>
              </a:defRPr>
            </a:lvl9pPr>
          </a:lstStyle>
          <a:p>
            <a:pPr lvl="0"/>
            <a:r>
              <a:rPr lang="en-US" smtClean="0"/>
              <a:t>Edit Master text styles</a:t>
            </a:r>
          </a:p>
        </p:txBody>
      </p:sp>
      <p:pic>
        <p:nvPicPr>
          <p:cNvPr id="10" name="Picture 9" descr="Logo&#10;&#10;Description automatically generated">
            <a:extLst>
              <a:ext uri="{FF2B5EF4-FFF2-40B4-BE49-F238E27FC236}">
                <a16:creationId xmlns:a16="http://schemas.microsoft.com/office/drawing/2014/main" id="{C24AF683-CBD8-AF4B-B04B-10D8BEFE4A7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1" name="Text Placeholder 6">
            <a:extLst>
              <a:ext uri="{FF2B5EF4-FFF2-40B4-BE49-F238E27FC236}">
                <a16:creationId xmlns:a16="http://schemas.microsoft.com/office/drawing/2014/main" id="{7C2364B7-0C2B-9248-B2C0-BF7CA52E34F4}"/>
              </a:ext>
            </a:extLst>
          </p:cNvPr>
          <p:cNvSpPr>
            <a:spLocks noGrp="1"/>
          </p:cNvSpPr>
          <p:nvPr>
            <p:ph type="body" sz="quarter" idx="19"/>
          </p:nvPr>
        </p:nvSpPr>
        <p:spPr>
          <a:xfrm>
            <a:off x="558800" y="995363"/>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3" name="Text Placeholder 6">
            <a:extLst>
              <a:ext uri="{FF2B5EF4-FFF2-40B4-BE49-F238E27FC236}">
                <a16:creationId xmlns:a16="http://schemas.microsoft.com/office/drawing/2014/main" id="{FEE953E5-E6FF-1E47-8EDF-C2984648C9A5}"/>
              </a:ext>
            </a:extLst>
          </p:cNvPr>
          <p:cNvSpPr>
            <a:spLocks noGrp="1"/>
          </p:cNvSpPr>
          <p:nvPr>
            <p:ph type="body" sz="quarter" idx="20"/>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218390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3 text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800" y="1308098"/>
            <a:ext cx="3475038" cy="49530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8" name="Text Placeholder 7">
            <a:extLst>
              <a:ext uri="{FF2B5EF4-FFF2-40B4-BE49-F238E27FC236}">
                <a16:creationId xmlns:a16="http://schemas.microsoft.com/office/drawing/2014/main" id="{53CFFC0A-A262-F348-8A92-DE1DAB1BF3BB}"/>
              </a:ext>
            </a:extLst>
          </p:cNvPr>
          <p:cNvSpPr>
            <a:spLocks noGrp="1"/>
          </p:cNvSpPr>
          <p:nvPr>
            <p:ph type="body" sz="quarter" idx="17"/>
          </p:nvPr>
        </p:nvSpPr>
        <p:spPr>
          <a:xfrm>
            <a:off x="4308475" y="1308100"/>
            <a:ext cx="7324725"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Logo&#10;&#10;Description automatically generated">
            <a:extLst>
              <a:ext uri="{FF2B5EF4-FFF2-40B4-BE49-F238E27FC236}">
                <a16:creationId xmlns:a16="http://schemas.microsoft.com/office/drawing/2014/main" id="{FC844133-99AE-3547-84A0-FCF74F70B2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1" name="Text Placeholder 6">
            <a:extLst>
              <a:ext uri="{FF2B5EF4-FFF2-40B4-BE49-F238E27FC236}">
                <a16:creationId xmlns:a16="http://schemas.microsoft.com/office/drawing/2014/main" id="{00DE9ED6-11E6-CA4C-B788-30F4C9A8565E}"/>
              </a:ext>
            </a:extLst>
          </p:cNvPr>
          <p:cNvSpPr>
            <a:spLocks noGrp="1"/>
          </p:cNvSpPr>
          <p:nvPr>
            <p:ph type="body" sz="quarter" idx="18"/>
          </p:nvPr>
        </p:nvSpPr>
        <p:spPr>
          <a:xfrm>
            <a:off x="558800" y="995363"/>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2" name="Text Placeholder 6">
            <a:extLst>
              <a:ext uri="{FF2B5EF4-FFF2-40B4-BE49-F238E27FC236}">
                <a16:creationId xmlns:a16="http://schemas.microsoft.com/office/drawing/2014/main" id="{433AD0BA-4709-4840-A866-CAB6F39F4D5F}"/>
              </a:ext>
            </a:extLst>
          </p:cNvPr>
          <p:cNvSpPr>
            <a:spLocks noGrp="1"/>
          </p:cNvSpPr>
          <p:nvPr>
            <p:ph type="body" sz="quarter" idx="19"/>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403916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col callout_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8" name="Text Placeholder 7">
            <a:extLst>
              <a:ext uri="{FF2B5EF4-FFF2-40B4-BE49-F238E27FC236}">
                <a16:creationId xmlns:a16="http://schemas.microsoft.com/office/drawing/2014/main" id="{53CFFC0A-A262-F348-8A92-DE1DAB1BF3BB}"/>
              </a:ext>
            </a:extLst>
          </p:cNvPr>
          <p:cNvSpPr>
            <a:spLocks noGrp="1"/>
          </p:cNvSpPr>
          <p:nvPr>
            <p:ph type="body" sz="quarter" idx="17"/>
          </p:nvPr>
        </p:nvSpPr>
        <p:spPr>
          <a:xfrm>
            <a:off x="8158163" y="1309687"/>
            <a:ext cx="3475037" cy="4951413"/>
          </a:xfrm>
        </p:spPr>
        <p:txBody>
          <a:bodyPr/>
          <a:lstStyle>
            <a:lvl1pPr>
              <a:spcAft>
                <a:spcPts val="600"/>
              </a:spcAft>
              <a:buFontTx/>
              <a:buNone/>
              <a:defRPr sz="2400" b="0">
                <a:solidFill>
                  <a:schemeClr val="accent2"/>
                </a:solidFill>
              </a:defRPr>
            </a:lvl1pPr>
            <a:lvl2pPr>
              <a:spcAft>
                <a:spcPts val="600"/>
              </a:spcAft>
              <a:buFontTx/>
              <a:buNone/>
              <a:defRPr sz="2400" b="0">
                <a:solidFill>
                  <a:schemeClr val="accent2"/>
                </a:solidFill>
              </a:defRPr>
            </a:lvl2pPr>
            <a:lvl3pPr marL="0" indent="0">
              <a:spcAft>
                <a:spcPts val="600"/>
              </a:spcAft>
              <a:buFontTx/>
              <a:buNone/>
              <a:defRPr sz="2400" b="0">
                <a:solidFill>
                  <a:schemeClr val="accent2"/>
                </a:solidFill>
              </a:defRPr>
            </a:lvl3pPr>
            <a:lvl4pPr marL="0" indent="0">
              <a:spcAft>
                <a:spcPts val="600"/>
              </a:spcAft>
              <a:buFontTx/>
              <a:buNone/>
              <a:defRPr sz="2400" b="0">
                <a:solidFill>
                  <a:schemeClr val="accent2"/>
                </a:solidFill>
              </a:defRPr>
            </a:lvl4pPr>
            <a:lvl5pPr marL="0" indent="0">
              <a:spcAft>
                <a:spcPts val="600"/>
              </a:spcAft>
              <a:buFontTx/>
              <a:buNone/>
              <a:defRPr sz="2400" b="0">
                <a:solidFill>
                  <a:schemeClr val="accent2"/>
                </a:solidFill>
              </a:defRPr>
            </a:lvl5pPr>
            <a:lvl6pPr marL="0" indent="0">
              <a:spcAft>
                <a:spcPts val="600"/>
              </a:spcAft>
              <a:buFontTx/>
              <a:buNone/>
              <a:defRPr sz="2400">
                <a:solidFill>
                  <a:schemeClr val="accent2"/>
                </a:solidFill>
              </a:defRPr>
            </a:lvl6pPr>
            <a:lvl7pPr marL="0" indent="0">
              <a:spcAft>
                <a:spcPts val="600"/>
              </a:spcAft>
              <a:buFontTx/>
              <a:buNone/>
              <a:defRPr sz="2400">
                <a:solidFill>
                  <a:schemeClr val="accent2"/>
                </a:solidFill>
              </a:defRPr>
            </a:lvl7pPr>
            <a:lvl8pPr marL="0" indent="0">
              <a:spcAft>
                <a:spcPts val="600"/>
              </a:spcAft>
              <a:buFontTx/>
              <a:buNone/>
              <a:defRPr sz="2400">
                <a:solidFill>
                  <a:schemeClr val="accent2"/>
                </a:solidFill>
              </a:defRPr>
            </a:lvl8pPr>
            <a:lvl9pPr marL="0" indent="0">
              <a:spcAft>
                <a:spcPts val="600"/>
              </a:spcAft>
              <a:buFontTx/>
              <a:buNone/>
              <a:defRPr sz="2400">
                <a:solidFill>
                  <a:schemeClr val="accent2"/>
                </a:solidFill>
              </a:defRPr>
            </a:lvl9pPr>
          </a:lstStyle>
          <a:p>
            <a:pPr lvl="0"/>
            <a:r>
              <a:rPr lang="en-US" smtClean="0"/>
              <a:t>Edit Master text styles</a:t>
            </a:r>
          </a:p>
        </p:txBody>
      </p:sp>
      <p:sp>
        <p:nvSpPr>
          <p:cNvPr id="10" name="Text Placeholder 7">
            <a:extLst>
              <a:ext uri="{FF2B5EF4-FFF2-40B4-BE49-F238E27FC236}">
                <a16:creationId xmlns:a16="http://schemas.microsoft.com/office/drawing/2014/main" id="{03FCBFC6-581C-2E47-AEE1-3965DE9562D8}"/>
              </a:ext>
            </a:extLst>
          </p:cNvPr>
          <p:cNvSpPr>
            <a:spLocks noGrp="1"/>
          </p:cNvSpPr>
          <p:nvPr>
            <p:ph type="body" sz="quarter" idx="18"/>
          </p:nvPr>
        </p:nvSpPr>
        <p:spPr>
          <a:xfrm>
            <a:off x="558800" y="1309687"/>
            <a:ext cx="7323812" cy="49514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descr="Logo&#10;&#10;Description automatically generated">
            <a:extLst>
              <a:ext uri="{FF2B5EF4-FFF2-40B4-BE49-F238E27FC236}">
                <a16:creationId xmlns:a16="http://schemas.microsoft.com/office/drawing/2014/main" id="{F7F5F6D7-3524-4948-AD32-40167507C83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1" name="Text Placeholder 6">
            <a:extLst>
              <a:ext uri="{FF2B5EF4-FFF2-40B4-BE49-F238E27FC236}">
                <a16:creationId xmlns:a16="http://schemas.microsoft.com/office/drawing/2014/main" id="{2A51C39A-2BD9-F248-8FE1-6231F4C661E1}"/>
              </a:ext>
            </a:extLst>
          </p:cNvPr>
          <p:cNvSpPr>
            <a:spLocks noGrp="1"/>
          </p:cNvSpPr>
          <p:nvPr>
            <p:ph type="body" sz="quarter" idx="19"/>
          </p:nvPr>
        </p:nvSpPr>
        <p:spPr>
          <a:xfrm>
            <a:off x="558800" y="996950"/>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2" name="Text Placeholder 6">
            <a:extLst>
              <a:ext uri="{FF2B5EF4-FFF2-40B4-BE49-F238E27FC236}">
                <a16:creationId xmlns:a16="http://schemas.microsoft.com/office/drawing/2014/main" id="{BCE9529B-718F-3048-9C6F-59D270796EA7}"/>
              </a:ext>
            </a:extLst>
          </p:cNvPr>
          <p:cNvSpPr>
            <a:spLocks noGrp="1"/>
          </p:cNvSpPr>
          <p:nvPr>
            <p:ph type="body" sz="quarter" idx="20"/>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541079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2col callout_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2D788F-2D54-1A45-A46C-43D735BCA48C}"/>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id="{28A773DF-0080-4E41-973B-C65D424C7C95}"/>
              </a:ext>
            </a:extLst>
          </p:cNvPr>
          <p:cNvSpPr>
            <a:spLocks noGrp="1"/>
          </p:cNvSpPr>
          <p:nvPr>
            <p:ph type="ftr" sz="quarter" idx="15"/>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7FD1D3EC-9D56-4A42-AC24-96A397D50F51}"/>
              </a:ext>
            </a:extLst>
          </p:cNvPr>
          <p:cNvSpPr>
            <a:spLocks noGrp="1"/>
          </p:cNvSpPr>
          <p:nvPr>
            <p:ph type="sldNum" sz="quarter" idx="16"/>
          </p:nvPr>
        </p:nvSpPr>
        <p:spPr/>
        <p:txBody>
          <a:bodyPr/>
          <a:lstStyle/>
          <a:p>
            <a:fld id="{63DCA5C9-2E11-4C67-86EB-AE1DE127DC64}" type="slidenum">
              <a:rPr lang="en-US" smtClean="0"/>
              <a:pPr/>
              <a:t>‹#›</a:t>
            </a:fld>
            <a:endParaRPr lang="en-US" dirty="0"/>
          </a:p>
        </p:txBody>
      </p:sp>
      <p:sp>
        <p:nvSpPr>
          <p:cNvPr id="10" name="Text Placeholder 7">
            <a:extLst>
              <a:ext uri="{FF2B5EF4-FFF2-40B4-BE49-F238E27FC236}">
                <a16:creationId xmlns:a16="http://schemas.microsoft.com/office/drawing/2014/main" id="{03FCBFC6-581C-2E47-AEE1-3965DE9562D8}"/>
              </a:ext>
            </a:extLst>
          </p:cNvPr>
          <p:cNvSpPr>
            <a:spLocks noGrp="1"/>
          </p:cNvSpPr>
          <p:nvPr>
            <p:ph type="body" sz="quarter" idx="18"/>
          </p:nvPr>
        </p:nvSpPr>
        <p:spPr>
          <a:xfrm>
            <a:off x="4309388" y="1308100"/>
            <a:ext cx="7323812"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ext Placeholder 7">
            <a:extLst>
              <a:ext uri="{FF2B5EF4-FFF2-40B4-BE49-F238E27FC236}">
                <a16:creationId xmlns:a16="http://schemas.microsoft.com/office/drawing/2014/main" id="{DE739F9A-7CD1-D74D-9F22-89CB59F9FB76}"/>
              </a:ext>
            </a:extLst>
          </p:cNvPr>
          <p:cNvSpPr>
            <a:spLocks noGrp="1"/>
          </p:cNvSpPr>
          <p:nvPr>
            <p:ph type="body" sz="quarter" idx="17"/>
          </p:nvPr>
        </p:nvSpPr>
        <p:spPr>
          <a:xfrm>
            <a:off x="558801" y="1308100"/>
            <a:ext cx="3475038" cy="4953000"/>
          </a:xfrm>
        </p:spPr>
        <p:txBody>
          <a:bodyPr/>
          <a:lstStyle>
            <a:lvl1pPr>
              <a:spcAft>
                <a:spcPts val="600"/>
              </a:spcAft>
              <a:buFontTx/>
              <a:buNone/>
              <a:defRPr sz="2400" b="0">
                <a:solidFill>
                  <a:schemeClr val="accent2"/>
                </a:solidFill>
              </a:defRPr>
            </a:lvl1pPr>
            <a:lvl2pPr>
              <a:spcAft>
                <a:spcPts val="600"/>
              </a:spcAft>
              <a:buFontTx/>
              <a:buNone/>
              <a:defRPr sz="2400" b="0">
                <a:solidFill>
                  <a:schemeClr val="accent2"/>
                </a:solidFill>
              </a:defRPr>
            </a:lvl2pPr>
            <a:lvl3pPr marL="0" indent="0">
              <a:spcAft>
                <a:spcPts val="600"/>
              </a:spcAft>
              <a:buFontTx/>
              <a:buNone/>
              <a:defRPr sz="2400" b="0">
                <a:solidFill>
                  <a:schemeClr val="accent2"/>
                </a:solidFill>
              </a:defRPr>
            </a:lvl3pPr>
            <a:lvl4pPr marL="0" indent="0">
              <a:spcAft>
                <a:spcPts val="600"/>
              </a:spcAft>
              <a:buFontTx/>
              <a:buNone/>
              <a:defRPr sz="2400" b="0">
                <a:solidFill>
                  <a:schemeClr val="accent2"/>
                </a:solidFill>
              </a:defRPr>
            </a:lvl4pPr>
            <a:lvl5pPr marL="0" indent="0">
              <a:spcAft>
                <a:spcPts val="600"/>
              </a:spcAft>
              <a:buFontTx/>
              <a:buNone/>
              <a:defRPr sz="2400" b="0">
                <a:solidFill>
                  <a:schemeClr val="accent2"/>
                </a:solidFill>
              </a:defRPr>
            </a:lvl5pPr>
            <a:lvl6pPr marL="0" indent="0">
              <a:spcAft>
                <a:spcPts val="600"/>
              </a:spcAft>
              <a:buFontTx/>
              <a:buNone/>
              <a:defRPr sz="2400">
                <a:solidFill>
                  <a:schemeClr val="accent2"/>
                </a:solidFill>
              </a:defRPr>
            </a:lvl6pPr>
            <a:lvl7pPr marL="0" indent="0">
              <a:spcAft>
                <a:spcPts val="600"/>
              </a:spcAft>
              <a:buFontTx/>
              <a:buNone/>
              <a:defRPr sz="2400">
                <a:solidFill>
                  <a:schemeClr val="accent2"/>
                </a:solidFill>
              </a:defRPr>
            </a:lvl7pPr>
            <a:lvl8pPr marL="0" indent="0">
              <a:spcAft>
                <a:spcPts val="600"/>
              </a:spcAft>
              <a:buFontTx/>
              <a:buNone/>
              <a:defRPr sz="2400">
                <a:solidFill>
                  <a:schemeClr val="accent2"/>
                </a:solidFill>
              </a:defRPr>
            </a:lvl8pPr>
            <a:lvl9pPr marL="0" indent="0">
              <a:spcAft>
                <a:spcPts val="600"/>
              </a:spcAft>
              <a:buFontTx/>
              <a:buNone/>
              <a:defRPr sz="2400">
                <a:solidFill>
                  <a:schemeClr val="accent2"/>
                </a:solidFill>
              </a:defRPr>
            </a:lvl9pPr>
          </a:lstStyle>
          <a:p>
            <a:pPr lvl="0"/>
            <a:r>
              <a:rPr lang="en-US" smtClean="0"/>
              <a:t>Edit Master text styles</a:t>
            </a:r>
          </a:p>
        </p:txBody>
      </p:sp>
      <p:pic>
        <p:nvPicPr>
          <p:cNvPr id="8" name="Picture 7" descr="Logo&#10;&#10;Description automatically generated">
            <a:extLst>
              <a:ext uri="{FF2B5EF4-FFF2-40B4-BE49-F238E27FC236}">
                <a16:creationId xmlns:a16="http://schemas.microsoft.com/office/drawing/2014/main" id="{7CD903C5-F757-C446-87FC-5406AA7E021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1" name="Text Placeholder 6">
            <a:extLst>
              <a:ext uri="{FF2B5EF4-FFF2-40B4-BE49-F238E27FC236}">
                <a16:creationId xmlns:a16="http://schemas.microsoft.com/office/drawing/2014/main" id="{D75C219B-ACCF-8140-803F-A1BAD944AD1E}"/>
              </a:ext>
            </a:extLst>
          </p:cNvPr>
          <p:cNvSpPr>
            <a:spLocks noGrp="1"/>
          </p:cNvSpPr>
          <p:nvPr>
            <p:ph type="body" sz="quarter" idx="19"/>
          </p:nvPr>
        </p:nvSpPr>
        <p:spPr>
          <a:xfrm>
            <a:off x="558800" y="1006186"/>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2" name="Text Placeholder 6">
            <a:extLst>
              <a:ext uri="{FF2B5EF4-FFF2-40B4-BE49-F238E27FC236}">
                <a16:creationId xmlns:a16="http://schemas.microsoft.com/office/drawing/2014/main" id="{22DFF0F4-F5CB-4449-8B55-BFFE358F76D3}"/>
              </a:ext>
            </a:extLst>
          </p:cNvPr>
          <p:cNvSpPr>
            <a:spLocks noGrp="1"/>
          </p:cNvSpPr>
          <p:nvPr>
            <p:ph type="body" sz="quarter" idx="20"/>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395293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co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799" y="1308100"/>
            <a:ext cx="5405439"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A7F874A7-EC21-7144-BD95-4E6DAD822A8D}"/>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This presentation is confidential and should not be distributed or shared with anyone outside of Catholic Health.</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Picture Placeholder 6">
            <a:extLst>
              <a:ext uri="{FF2B5EF4-FFF2-40B4-BE49-F238E27FC236}">
                <a16:creationId xmlns:a16="http://schemas.microsoft.com/office/drawing/2014/main" id="{882784AE-07A1-2D4E-8B0A-7BCD98D271E6}"/>
              </a:ext>
            </a:extLst>
          </p:cNvPr>
          <p:cNvSpPr>
            <a:spLocks noGrp="1"/>
          </p:cNvSpPr>
          <p:nvPr>
            <p:ph type="pic" sz="quarter" idx="20"/>
          </p:nvPr>
        </p:nvSpPr>
        <p:spPr>
          <a:xfrm>
            <a:off x="6238875" y="1308100"/>
            <a:ext cx="5394325" cy="4470908"/>
          </a:xfrm>
          <a:solidFill>
            <a:schemeClr val="tx2">
              <a:lumMod val="60000"/>
              <a:lumOff val="40000"/>
            </a:schemeClr>
          </a:solidFill>
        </p:spPr>
        <p:txBody>
          <a:bodyPr tIns="1463040"/>
          <a:lstStyle>
            <a:lvl1pPr algn="ctr">
              <a:defRPr/>
            </a:lvl1pPr>
          </a:lstStyle>
          <a:p>
            <a:r>
              <a:rPr lang="en-US" smtClean="0"/>
              <a:t>Click icon to add picture</a:t>
            </a:r>
            <a:endParaRPr lang="en-US"/>
          </a:p>
        </p:txBody>
      </p:sp>
      <p:pic>
        <p:nvPicPr>
          <p:cNvPr id="8" name="Picture 7" descr="Logo&#10;&#10;Description automatically generated">
            <a:extLst>
              <a:ext uri="{FF2B5EF4-FFF2-40B4-BE49-F238E27FC236}">
                <a16:creationId xmlns:a16="http://schemas.microsoft.com/office/drawing/2014/main" id="{4C8BD1CD-810A-2041-BAEA-2DC377BBB4C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0" name="Text Placeholder 6">
            <a:extLst>
              <a:ext uri="{FF2B5EF4-FFF2-40B4-BE49-F238E27FC236}">
                <a16:creationId xmlns:a16="http://schemas.microsoft.com/office/drawing/2014/main" id="{0658E1E9-E89A-C646-A6BD-CAC520A860BA}"/>
              </a:ext>
            </a:extLst>
          </p:cNvPr>
          <p:cNvSpPr>
            <a:spLocks noGrp="1"/>
          </p:cNvSpPr>
          <p:nvPr>
            <p:ph type="body" sz="quarter" idx="15"/>
          </p:nvPr>
        </p:nvSpPr>
        <p:spPr>
          <a:xfrm>
            <a:off x="558800" y="995363"/>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1" name="Text Placeholder 6">
            <a:extLst>
              <a:ext uri="{FF2B5EF4-FFF2-40B4-BE49-F238E27FC236}">
                <a16:creationId xmlns:a16="http://schemas.microsoft.com/office/drawing/2014/main" id="{F6E170B6-492F-8F41-94DD-99875B659239}"/>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76760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col 4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1915052-D43B-2341-9EEF-BF86700831C1}"/>
              </a:ext>
            </a:extLst>
          </p:cNvPr>
          <p:cNvSpPr>
            <a:spLocks noGrp="1"/>
          </p:cNvSpPr>
          <p:nvPr>
            <p:ph sz="quarter" idx="12"/>
          </p:nvPr>
        </p:nvSpPr>
        <p:spPr>
          <a:xfrm>
            <a:off x="558799" y="1308100"/>
            <a:ext cx="5405439" cy="495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A7F874A7-EC21-7144-BD95-4E6DAD822A8D}"/>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This presentation is confidential and should not be distributed or shared with anyone outside of Catholic Health.</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Picture Placeholder 6">
            <a:extLst>
              <a:ext uri="{FF2B5EF4-FFF2-40B4-BE49-F238E27FC236}">
                <a16:creationId xmlns:a16="http://schemas.microsoft.com/office/drawing/2014/main" id="{882784AE-07A1-2D4E-8B0A-7BCD98D271E6}"/>
              </a:ext>
            </a:extLst>
          </p:cNvPr>
          <p:cNvSpPr>
            <a:spLocks noGrp="1"/>
          </p:cNvSpPr>
          <p:nvPr>
            <p:ph type="pic" sz="quarter" idx="20"/>
          </p:nvPr>
        </p:nvSpPr>
        <p:spPr>
          <a:xfrm>
            <a:off x="6238875" y="1308099"/>
            <a:ext cx="2685669" cy="2266373"/>
          </a:xfrm>
          <a:solidFill>
            <a:schemeClr val="tx2">
              <a:lumMod val="60000"/>
              <a:lumOff val="40000"/>
            </a:schemeClr>
          </a:solidFill>
        </p:spPr>
        <p:txBody>
          <a:bodyPr tIns="1371600"/>
          <a:lstStyle>
            <a:lvl1pPr algn="ctr">
              <a:defRPr/>
            </a:lvl1pPr>
          </a:lstStyle>
          <a:p>
            <a:r>
              <a:rPr lang="en-US" smtClean="0"/>
              <a:t>Click icon to add picture</a:t>
            </a:r>
            <a:endParaRPr lang="en-US"/>
          </a:p>
        </p:txBody>
      </p:sp>
      <p:sp>
        <p:nvSpPr>
          <p:cNvPr id="8" name="Picture Placeholder 6">
            <a:extLst>
              <a:ext uri="{FF2B5EF4-FFF2-40B4-BE49-F238E27FC236}">
                <a16:creationId xmlns:a16="http://schemas.microsoft.com/office/drawing/2014/main" id="{D736520B-E8D0-E541-B365-EA3A30E011AF}"/>
              </a:ext>
            </a:extLst>
          </p:cNvPr>
          <p:cNvSpPr>
            <a:spLocks noGrp="1"/>
          </p:cNvSpPr>
          <p:nvPr>
            <p:ph type="pic" sz="quarter" idx="21"/>
          </p:nvPr>
        </p:nvSpPr>
        <p:spPr>
          <a:xfrm>
            <a:off x="6238875" y="3639984"/>
            <a:ext cx="2685669" cy="2084161"/>
          </a:xfrm>
          <a:solidFill>
            <a:schemeClr val="tx2">
              <a:lumMod val="60000"/>
              <a:lumOff val="40000"/>
            </a:schemeClr>
          </a:solidFill>
        </p:spPr>
        <p:txBody>
          <a:bodyPr tIns="1280160"/>
          <a:lstStyle>
            <a:lvl1pPr algn="ctr">
              <a:defRPr/>
            </a:lvl1pPr>
          </a:lstStyle>
          <a:p>
            <a:r>
              <a:rPr lang="en-US" smtClean="0"/>
              <a:t>Click icon to add picture</a:t>
            </a:r>
            <a:endParaRPr lang="en-US"/>
          </a:p>
        </p:txBody>
      </p:sp>
      <p:sp>
        <p:nvSpPr>
          <p:cNvPr id="10" name="Picture Placeholder 6">
            <a:extLst>
              <a:ext uri="{FF2B5EF4-FFF2-40B4-BE49-F238E27FC236}">
                <a16:creationId xmlns:a16="http://schemas.microsoft.com/office/drawing/2014/main" id="{902C88C9-CE54-1C49-AB5B-DE4A8E037A61}"/>
              </a:ext>
            </a:extLst>
          </p:cNvPr>
          <p:cNvSpPr>
            <a:spLocks noGrp="1"/>
          </p:cNvSpPr>
          <p:nvPr>
            <p:ph type="pic" sz="quarter" idx="22"/>
          </p:nvPr>
        </p:nvSpPr>
        <p:spPr>
          <a:xfrm>
            <a:off x="8952892" y="1308100"/>
            <a:ext cx="2685669" cy="2266372"/>
          </a:xfrm>
          <a:solidFill>
            <a:schemeClr val="tx2">
              <a:lumMod val="60000"/>
              <a:lumOff val="40000"/>
            </a:schemeClr>
          </a:solidFill>
        </p:spPr>
        <p:txBody>
          <a:bodyPr tIns="1371600"/>
          <a:lstStyle>
            <a:lvl1pPr algn="ctr">
              <a:defRPr/>
            </a:lvl1pPr>
          </a:lstStyle>
          <a:p>
            <a:r>
              <a:rPr lang="en-US" smtClean="0"/>
              <a:t>Click icon to add picture</a:t>
            </a:r>
            <a:endParaRPr lang="en-US"/>
          </a:p>
        </p:txBody>
      </p:sp>
      <p:sp>
        <p:nvSpPr>
          <p:cNvPr id="11" name="Picture Placeholder 6">
            <a:extLst>
              <a:ext uri="{FF2B5EF4-FFF2-40B4-BE49-F238E27FC236}">
                <a16:creationId xmlns:a16="http://schemas.microsoft.com/office/drawing/2014/main" id="{68336260-8E3C-5D40-B3A2-09A96FA8B652}"/>
              </a:ext>
            </a:extLst>
          </p:cNvPr>
          <p:cNvSpPr>
            <a:spLocks noGrp="1"/>
          </p:cNvSpPr>
          <p:nvPr>
            <p:ph type="pic" sz="quarter" idx="23"/>
          </p:nvPr>
        </p:nvSpPr>
        <p:spPr>
          <a:xfrm>
            <a:off x="8952892" y="3639984"/>
            <a:ext cx="2685669" cy="2084161"/>
          </a:xfrm>
          <a:solidFill>
            <a:schemeClr val="tx2">
              <a:lumMod val="60000"/>
              <a:lumOff val="40000"/>
            </a:schemeClr>
          </a:solidFill>
        </p:spPr>
        <p:txBody>
          <a:bodyPr tIns="1280160"/>
          <a:lstStyle>
            <a:lvl1pPr algn="ctr">
              <a:defRPr/>
            </a:lvl1pPr>
          </a:lstStyle>
          <a:p>
            <a:r>
              <a:rPr lang="en-US" smtClean="0"/>
              <a:t>Click icon to add picture</a:t>
            </a:r>
            <a:endParaRPr lang="en-US"/>
          </a:p>
        </p:txBody>
      </p:sp>
      <p:pic>
        <p:nvPicPr>
          <p:cNvPr id="12" name="Picture 11" descr="Logo&#10;&#10;Description automatically generated">
            <a:extLst>
              <a:ext uri="{FF2B5EF4-FFF2-40B4-BE49-F238E27FC236}">
                <a16:creationId xmlns:a16="http://schemas.microsoft.com/office/drawing/2014/main" id="{D80DBBD0-0249-0A47-99E1-4097AB5E6F7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13" name="Text Placeholder 6">
            <a:extLst>
              <a:ext uri="{FF2B5EF4-FFF2-40B4-BE49-F238E27FC236}">
                <a16:creationId xmlns:a16="http://schemas.microsoft.com/office/drawing/2014/main" id="{49E7DBB6-CCAB-324C-B374-6915FD2FC81D}"/>
              </a:ext>
            </a:extLst>
          </p:cNvPr>
          <p:cNvSpPr>
            <a:spLocks noGrp="1"/>
          </p:cNvSpPr>
          <p:nvPr>
            <p:ph type="body" sz="quarter" idx="15"/>
          </p:nvPr>
        </p:nvSpPr>
        <p:spPr>
          <a:xfrm>
            <a:off x="558800" y="995363"/>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14" name="Text Placeholder 6">
            <a:extLst>
              <a:ext uri="{FF2B5EF4-FFF2-40B4-BE49-F238E27FC236}">
                <a16:creationId xmlns:a16="http://schemas.microsoft.com/office/drawing/2014/main" id="{1F755416-47C6-ED41-AEE0-133876D74056}"/>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3022571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255D22A-3748-EA46-AA6E-CC2670D14E84}"/>
              </a:ext>
            </a:extLst>
          </p:cNvPr>
          <p:cNvSpPr>
            <a:spLocks noGrp="1"/>
          </p:cNvSpPr>
          <p:nvPr>
            <p:ph type="pic" sz="quarter" idx="10"/>
          </p:nvPr>
        </p:nvSpPr>
        <p:spPr>
          <a:xfrm>
            <a:off x="6227762" y="0"/>
            <a:ext cx="5964238" cy="6858000"/>
          </a:xfrm>
          <a:solidFill>
            <a:schemeClr val="tx1">
              <a:lumMod val="50000"/>
              <a:lumOff val="50000"/>
            </a:schemeClr>
          </a:solidFill>
        </p:spPr>
        <p:txBody>
          <a:bodyPr tIns="2743200"/>
          <a:lstStyle>
            <a:lvl1pPr algn="ctr">
              <a:defRPr>
                <a:solidFill>
                  <a:schemeClr val="bg1"/>
                </a:solidFill>
              </a:defRPr>
            </a:lvl1pPr>
          </a:lstStyle>
          <a:p>
            <a:r>
              <a:rPr lang="en-US" smtClean="0"/>
              <a:t>Click icon to add picture</a:t>
            </a:r>
            <a:endParaRPr lang="en-US"/>
          </a:p>
        </p:txBody>
      </p:sp>
      <p:sp>
        <p:nvSpPr>
          <p:cNvPr id="6" name="Title 5">
            <a:extLst>
              <a:ext uri="{FF2B5EF4-FFF2-40B4-BE49-F238E27FC236}">
                <a16:creationId xmlns:a16="http://schemas.microsoft.com/office/drawing/2014/main" id="{A15C4250-2D94-724F-9A09-C7ADAC098392}"/>
              </a:ext>
            </a:extLst>
          </p:cNvPr>
          <p:cNvSpPr>
            <a:spLocks noGrp="1"/>
          </p:cNvSpPr>
          <p:nvPr>
            <p:ph type="title"/>
          </p:nvPr>
        </p:nvSpPr>
        <p:spPr>
          <a:xfrm>
            <a:off x="558799" y="457200"/>
            <a:ext cx="5394325" cy="881064"/>
          </a:xfrm>
        </p:spPr>
        <p:txBody>
          <a:bodyPr rIns="0"/>
          <a:lstStyle/>
          <a:p>
            <a:r>
              <a:rPr lang="en-US" smtClean="0"/>
              <a:t>Click to edit Master title style</a:t>
            </a:r>
            <a:endParaRPr lang="en-US"/>
          </a:p>
        </p:txBody>
      </p:sp>
      <p:sp>
        <p:nvSpPr>
          <p:cNvPr id="9" name="Text Placeholder 8">
            <a:extLst>
              <a:ext uri="{FF2B5EF4-FFF2-40B4-BE49-F238E27FC236}">
                <a16:creationId xmlns:a16="http://schemas.microsoft.com/office/drawing/2014/main" id="{92ED3318-A4D2-FD42-8037-AE159729E67B}"/>
              </a:ext>
            </a:extLst>
          </p:cNvPr>
          <p:cNvSpPr>
            <a:spLocks noGrp="1"/>
          </p:cNvSpPr>
          <p:nvPr>
            <p:ph type="body" sz="quarter" idx="13"/>
          </p:nvPr>
        </p:nvSpPr>
        <p:spPr>
          <a:xfrm>
            <a:off x="558799" y="1306945"/>
            <a:ext cx="5394325" cy="49541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Footer Placeholder 1">
            <a:extLst>
              <a:ext uri="{FF2B5EF4-FFF2-40B4-BE49-F238E27FC236}">
                <a16:creationId xmlns:a16="http://schemas.microsoft.com/office/drawing/2014/main" id="{191A2AB7-225E-514A-AE69-1B46C0CB2449}"/>
              </a:ext>
            </a:extLst>
          </p:cNvPr>
          <p:cNvSpPr>
            <a:spLocks noGrp="1"/>
          </p:cNvSpPr>
          <p:nvPr>
            <p:ph type="ftr" sz="quarter" idx="14"/>
          </p:nvPr>
        </p:nvSpPr>
        <p:spPr>
          <a:xfrm>
            <a:off x="1031876" y="6387974"/>
            <a:ext cx="5064124" cy="208758"/>
          </a:xfrm>
        </p:spPr>
        <p:txBody>
          <a:bodyPr/>
          <a:lstStyle/>
          <a:p>
            <a:r>
              <a:rPr lang="en-US" dirty="0"/>
              <a:t>This presentation is confidential and should not be distributed or shared with anyone outside of Catholic Health.</a:t>
            </a:r>
          </a:p>
        </p:txBody>
      </p:sp>
      <p:sp>
        <p:nvSpPr>
          <p:cNvPr id="7" name="Slide Number Placeholder 6">
            <a:extLst>
              <a:ext uri="{FF2B5EF4-FFF2-40B4-BE49-F238E27FC236}">
                <a16:creationId xmlns:a16="http://schemas.microsoft.com/office/drawing/2014/main" id="{186EDAF7-C8D0-114F-AE13-15E3557E8D44}"/>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8" name="Text Placeholder 6">
            <a:extLst>
              <a:ext uri="{FF2B5EF4-FFF2-40B4-BE49-F238E27FC236}">
                <a16:creationId xmlns:a16="http://schemas.microsoft.com/office/drawing/2014/main" id="{129FE3F3-BD0C-7D4C-A337-D928FC2D261D}"/>
              </a:ext>
            </a:extLst>
          </p:cNvPr>
          <p:cNvSpPr>
            <a:spLocks noGrp="1"/>
          </p:cNvSpPr>
          <p:nvPr>
            <p:ph type="body" sz="quarter" idx="16"/>
          </p:nvPr>
        </p:nvSpPr>
        <p:spPr>
          <a:xfrm>
            <a:off x="558801" y="994207"/>
            <a:ext cx="5394324" cy="312738"/>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Tree>
    <p:extLst>
      <p:ext uri="{BB962C8B-B14F-4D97-AF65-F5344CB8AC3E}">
        <p14:creationId xmlns:p14="http://schemas.microsoft.com/office/powerpoint/2010/main" val="4122972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ful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74A7-EC21-7144-BD95-4E6DAD822A8D}"/>
              </a:ext>
            </a:extLst>
          </p:cNvPr>
          <p:cNvSpPr>
            <a:spLocks noGrp="1"/>
          </p:cNvSpPr>
          <p:nvPr>
            <p:ph type="title"/>
          </p:nvPr>
        </p:nvSpPr>
        <p:spPr/>
        <p:txBody>
          <a:bodyPr/>
          <a:lstStyle/>
          <a:p>
            <a:r>
              <a:rPr lang="en-US" smtClean="0"/>
              <a:t>Click to edit Master title style</a:t>
            </a:r>
            <a:endParaRPr lang="en-US"/>
          </a:p>
        </p:txBody>
      </p:sp>
      <p:sp>
        <p:nvSpPr>
          <p:cNvPr id="3" name="Footer Placeholder 2">
            <a:extLst>
              <a:ext uri="{FF2B5EF4-FFF2-40B4-BE49-F238E27FC236}">
                <a16:creationId xmlns:a16="http://schemas.microsoft.com/office/drawing/2014/main" id="{CC03AD9B-D8B3-2742-A2D7-5B7D9A3A5D7D}"/>
              </a:ext>
            </a:extLst>
          </p:cNvPr>
          <p:cNvSpPr>
            <a:spLocks noGrp="1"/>
          </p:cNvSpPr>
          <p:nvPr>
            <p:ph type="ftr" sz="quarter" idx="18"/>
          </p:nvPr>
        </p:nvSpPr>
        <p:spPr/>
        <p:txBody>
          <a:bodyPr/>
          <a:lstStyle/>
          <a:p>
            <a:r>
              <a:rPr lang="en-US" dirty="0"/>
              <a:t>This presentation is confidential and should not be distributed or shared with anyone outside of Catholic Health.</a:t>
            </a:r>
          </a:p>
        </p:txBody>
      </p:sp>
      <p:sp>
        <p:nvSpPr>
          <p:cNvPr id="4" name="Slide Number Placeholder 3">
            <a:extLst>
              <a:ext uri="{FF2B5EF4-FFF2-40B4-BE49-F238E27FC236}">
                <a16:creationId xmlns:a16="http://schemas.microsoft.com/office/drawing/2014/main" id="{8B8BE58B-E3A5-FA4D-9A44-514690C44A95}"/>
              </a:ext>
            </a:extLst>
          </p:cNvPr>
          <p:cNvSpPr>
            <a:spLocks noGrp="1"/>
          </p:cNvSpPr>
          <p:nvPr>
            <p:ph type="sldNum" sz="quarter" idx="19"/>
          </p:nvPr>
        </p:nvSpPr>
        <p:spPr/>
        <p:txBody>
          <a:bodyPr/>
          <a:lstStyle/>
          <a:p>
            <a:fld id="{63DCA5C9-2E11-4C67-86EB-AE1DE127DC64}" type="slidenum">
              <a:rPr lang="en-US" smtClean="0"/>
              <a:pPr/>
              <a:t>‹#›</a:t>
            </a:fld>
            <a:endParaRPr lang="en-US" dirty="0"/>
          </a:p>
        </p:txBody>
      </p:sp>
      <p:sp>
        <p:nvSpPr>
          <p:cNvPr id="7" name="Picture Placeholder 6">
            <a:extLst>
              <a:ext uri="{FF2B5EF4-FFF2-40B4-BE49-F238E27FC236}">
                <a16:creationId xmlns:a16="http://schemas.microsoft.com/office/drawing/2014/main" id="{882784AE-07A1-2D4E-8B0A-7BCD98D271E6}"/>
              </a:ext>
            </a:extLst>
          </p:cNvPr>
          <p:cNvSpPr>
            <a:spLocks noGrp="1"/>
          </p:cNvSpPr>
          <p:nvPr>
            <p:ph type="pic" sz="quarter" idx="20"/>
          </p:nvPr>
        </p:nvSpPr>
        <p:spPr>
          <a:xfrm>
            <a:off x="558801" y="996950"/>
            <a:ext cx="11074400" cy="4800001"/>
          </a:xfrm>
          <a:solidFill>
            <a:schemeClr val="tx2">
              <a:lumMod val="60000"/>
              <a:lumOff val="40000"/>
            </a:schemeClr>
          </a:solidFill>
        </p:spPr>
        <p:txBody>
          <a:bodyPr tIns="1463040"/>
          <a:lstStyle>
            <a:lvl1pPr algn="ctr">
              <a:defRPr/>
            </a:lvl1pPr>
          </a:lstStyle>
          <a:p>
            <a:r>
              <a:rPr lang="en-US" smtClean="0"/>
              <a:t>Click icon to add picture</a:t>
            </a:r>
            <a:endParaRPr lang="en-US"/>
          </a:p>
        </p:txBody>
      </p:sp>
      <p:pic>
        <p:nvPicPr>
          <p:cNvPr id="6" name="Picture 5" descr="Logo&#10;&#10;Description automatically generated">
            <a:extLst>
              <a:ext uri="{FF2B5EF4-FFF2-40B4-BE49-F238E27FC236}">
                <a16:creationId xmlns:a16="http://schemas.microsoft.com/office/drawing/2014/main" id="{8A5FA891-73E6-3E4A-8BEE-61252BC514E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8" name="Text Placeholder 6">
            <a:extLst>
              <a:ext uri="{FF2B5EF4-FFF2-40B4-BE49-F238E27FC236}">
                <a16:creationId xmlns:a16="http://schemas.microsoft.com/office/drawing/2014/main" id="{D9C79848-4B57-C349-926B-5A5C818D7211}"/>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3455060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header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154E3F-A4CE-FB4D-92AA-E3853C044BBE}"/>
              </a:ext>
            </a:extLst>
          </p:cNvPr>
          <p:cNvSpPr>
            <a:spLocks noGrp="1"/>
          </p:cNvSpPr>
          <p:nvPr>
            <p:ph type="title"/>
          </p:nvPr>
        </p:nvSpPr>
        <p:spPr/>
        <p:txBody>
          <a:bodyPr/>
          <a:lstStyle/>
          <a:p>
            <a:r>
              <a:rPr lang="en-US" smtClean="0"/>
              <a:t>Click to edit Master title style</a:t>
            </a:r>
            <a:endParaRPr lang="en-US"/>
          </a:p>
        </p:txBody>
      </p:sp>
      <p:sp>
        <p:nvSpPr>
          <p:cNvPr id="2" name="Footer Placeholder 1">
            <a:extLst>
              <a:ext uri="{FF2B5EF4-FFF2-40B4-BE49-F238E27FC236}">
                <a16:creationId xmlns:a16="http://schemas.microsoft.com/office/drawing/2014/main" id="{FDACF111-C8DC-9E4E-9000-7A6B8EF57962}"/>
              </a:ext>
            </a:extLst>
          </p:cNvPr>
          <p:cNvSpPr>
            <a:spLocks noGrp="1"/>
          </p:cNvSpPr>
          <p:nvPr>
            <p:ph type="ftr" sz="quarter" idx="10"/>
          </p:nvPr>
        </p:nvSpPr>
        <p:spPr/>
        <p:txBody>
          <a:bodyPr/>
          <a:lstStyle/>
          <a:p>
            <a:r>
              <a:rPr lang="en-US" dirty="0"/>
              <a:t>This presentation is confidential and should not be distributed or shared with anyone outside of Catholic Health.</a:t>
            </a:r>
          </a:p>
        </p:txBody>
      </p:sp>
      <p:sp>
        <p:nvSpPr>
          <p:cNvPr id="3" name="Slide Number Placeholder 2">
            <a:extLst>
              <a:ext uri="{FF2B5EF4-FFF2-40B4-BE49-F238E27FC236}">
                <a16:creationId xmlns:a16="http://schemas.microsoft.com/office/drawing/2014/main" id="{F7019042-2758-F34A-8695-A355C0F964CA}"/>
              </a:ext>
            </a:extLst>
          </p:cNvPr>
          <p:cNvSpPr>
            <a:spLocks noGrp="1"/>
          </p:cNvSpPr>
          <p:nvPr>
            <p:ph type="sldNum" sz="quarter" idx="11"/>
          </p:nvPr>
        </p:nvSpPr>
        <p:spPr/>
        <p:txBody>
          <a:bodyPr/>
          <a:lstStyle/>
          <a:p>
            <a:fld id="{63DCA5C9-2E11-4C67-86EB-AE1DE127DC64}" type="slidenum">
              <a:rPr lang="en-US" smtClean="0"/>
              <a:pPr/>
              <a:t>‹#›</a:t>
            </a:fld>
            <a:endParaRPr lang="en-US" dirty="0"/>
          </a:p>
        </p:txBody>
      </p:sp>
      <p:pic>
        <p:nvPicPr>
          <p:cNvPr id="6" name="Picture 5" descr="Logo&#10;&#10;Description automatically generated">
            <a:extLst>
              <a:ext uri="{FF2B5EF4-FFF2-40B4-BE49-F238E27FC236}">
                <a16:creationId xmlns:a16="http://schemas.microsoft.com/office/drawing/2014/main" id="{C1568097-6D10-4942-A76D-B3E37C28FF5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7" name="Text Placeholder 6">
            <a:extLst>
              <a:ext uri="{FF2B5EF4-FFF2-40B4-BE49-F238E27FC236}">
                <a16:creationId xmlns:a16="http://schemas.microsoft.com/office/drawing/2014/main" id="{09C0BCCB-D3D0-3E43-B7AE-260EF7A20CD5}"/>
              </a:ext>
            </a:extLst>
          </p:cNvPr>
          <p:cNvSpPr>
            <a:spLocks noGrp="1"/>
          </p:cNvSpPr>
          <p:nvPr>
            <p:ph type="body" sz="quarter" idx="15"/>
          </p:nvPr>
        </p:nvSpPr>
        <p:spPr>
          <a:xfrm>
            <a:off x="558800" y="996950"/>
            <a:ext cx="11074399" cy="312737"/>
          </a:xfrm>
        </p:spPr>
        <p:txBody>
          <a:bodyPr tIns="0" anchor="b" anchorCtr="0"/>
          <a:lstStyle>
            <a:lvl1pPr>
              <a:spcAft>
                <a:spcPts val="0"/>
              </a:spcAft>
              <a:defRPr sz="2000" b="1">
                <a:solidFill>
                  <a:schemeClr val="accent2"/>
                </a:solidFill>
              </a:defRPr>
            </a:lvl1pPr>
            <a:lvl2pPr>
              <a:defRPr sz="2000"/>
            </a:lvl2pPr>
            <a:lvl3pPr marL="0" indent="0">
              <a:buNone/>
              <a:defRPr sz="2000" b="1">
                <a:solidFill>
                  <a:schemeClr val="accent2"/>
                </a:solidFill>
              </a:defRPr>
            </a:lvl3pPr>
            <a:lvl4pPr marL="0" indent="0">
              <a:buNone/>
              <a:defRPr sz="2000" b="1">
                <a:solidFill>
                  <a:schemeClr val="accent2"/>
                </a:solidFill>
              </a:defRPr>
            </a:lvl4pPr>
            <a:lvl5pPr marL="0" indent="0">
              <a:buFontTx/>
              <a:buNone/>
              <a:defRPr sz="2000" b="1">
                <a:solidFill>
                  <a:schemeClr val="accent2"/>
                </a:solidFill>
              </a:defRPr>
            </a:lvl5pPr>
            <a:lvl6pPr marL="0" indent="0">
              <a:buFontTx/>
              <a:buNone/>
              <a:defRPr sz="2000" b="1">
                <a:solidFill>
                  <a:schemeClr val="accent2"/>
                </a:solidFill>
              </a:defRPr>
            </a:lvl6pPr>
            <a:lvl7pPr marL="0" indent="0">
              <a:buFontTx/>
              <a:buNone/>
              <a:defRPr sz="2000" b="1">
                <a:solidFill>
                  <a:schemeClr val="accent2"/>
                </a:solidFill>
              </a:defRPr>
            </a:lvl7pPr>
            <a:lvl8pPr marL="0" indent="0">
              <a:buFontTx/>
              <a:buNone/>
              <a:defRPr sz="2000" b="1">
                <a:solidFill>
                  <a:schemeClr val="accent2"/>
                </a:solidFill>
              </a:defRPr>
            </a:lvl8pPr>
            <a:lvl9pPr marL="0" indent="0">
              <a:buFontTx/>
              <a:buNone/>
              <a:defRPr sz="2000" b="1">
                <a:solidFill>
                  <a:schemeClr val="accent2"/>
                </a:solidFill>
              </a:defRPr>
            </a:lvl9pPr>
          </a:lstStyle>
          <a:p>
            <a:pPr lvl="0"/>
            <a:r>
              <a:rPr lang="en-US" smtClean="0"/>
              <a:t>Edit Master text styles</a:t>
            </a:r>
          </a:p>
        </p:txBody>
      </p:sp>
      <p:sp>
        <p:nvSpPr>
          <p:cNvPr id="8" name="Text Placeholder 6">
            <a:extLst>
              <a:ext uri="{FF2B5EF4-FFF2-40B4-BE49-F238E27FC236}">
                <a16:creationId xmlns:a16="http://schemas.microsoft.com/office/drawing/2014/main" id="{4113CD27-E7E5-AF4C-871B-D39709113EDF}"/>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1751277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6E8477-BACB-1648-816F-E9924F4A0859}"/>
              </a:ext>
            </a:extLst>
          </p:cNvPr>
          <p:cNvSpPr>
            <a:spLocks noGrp="1"/>
          </p:cNvSpPr>
          <p:nvPr>
            <p:ph type="ftr" sz="quarter" idx="10"/>
          </p:nvPr>
        </p:nvSpPr>
        <p:spPr/>
        <p:txBody>
          <a:bodyPr/>
          <a:lstStyle/>
          <a:p>
            <a:r>
              <a:rPr lang="en-US" dirty="0"/>
              <a:t>This presentation is confidential and should not be distributed or shared with anyone outside of Catholic Health.</a:t>
            </a:r>
          </a:p>
        </p:txBody>
      </p:sp>
      <p:sp>
        <p:nvSpPr>
          <p:cNvPr id="6" name="Slide Number Placeholder 5">
            <a:extLst>
              <a:ext uri="{FF2B5EF4-FFF2-40B4-BE49-F238E27FC236}">
                <a16:creationId xmlns:a16="http://schemas.microsoft.com/office/drawing/2014/main" id="{2CF913B7-D260-2847-9919-562465124AED}"/>
              </a:ext>
            </a:extLst>
          </p:cNvPr>
          <p:cNvSpPr>
            <a:spLocks noGrp="1"/>
          </p:cNvSpPr>
          <p:nvPr>
            <p:ph type="sldNum" sz="quarter" idx="11"/>
          </p:nvPr>
        </p:nvSpPr>
        <p:spPr/>
        <p:txBody>
          <a:bodyPr/>
          <a:lstStyle/>
          <a:p>
            <a:fld id="{63DCA5C9-2E11-4C67-86EB-AE1DE127DC64}"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5293D063-0EA1-824F-8AAF-F08E941A73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5" name="Text Placeholder 6">
            <a:extLst>
              <a:ext uri="{FF2B5EF4-FFF2-40B4-BE49-F238E27FC236}">
                <a16:creationId xmlns:a16="http://schemas.microsoft.com/office/drawing/2014/main" id="{3F3EDA93-646D-A143-AE2C-6E380736080D}"/>
              </a:ext>
            </a:extLst>
          </p:cNvPr>
          <p:cNvSpPr>
            <a:spLocks noGrp="1"/>
          </p:cNvSpPr>
          <p:nvPr>
            <p:ph type="body" sz="quarter" idx="16"/>
          </p:nvPr>
        </p:nvSpPr>
        <p:spPr>
          <a:xfrm>
            <a:off x="6248400" y="6387974"/>
            <a:ext cx="3819525" cy="470026"/>
          </a:xfrm>
        </p:spPr>
        <p:txBody>
          <a:bodyPr lIns="91440" tIns="91440" anchor="t" anchorCtr="0"/>
          <a:lstStyle>
            <a:lvl1pPr>
              <a:spcAft>
                <a:spcPts val="0"/>
              </a:spcAft>
              <a:defRPr sz="800" b="0">
                <a:solidFill>
                  <a:schemeClr val="tx2"/>
                </a:solidFill>
              </a:defRPr>
            </a:lvl1pPr>
            <a:lvl2pPr>
              <a:defRPr sz="800" b="0">
                <a:solidFill>
                  <a:schemeClr val="tx2"/>
                </a:solidFill>
              </a:defRPr>
            </a:lvl2pPr>
            <a:lvl3pPr marL="0" indent="0">
              <a:buNone/>
              <a:defRPr sz="800" b="0">
                <a:solidFill>
                  <a:schemeClr val="tx2"/>
                </a:solidFill>
              </a:defRPr>
            </a:lvl3pPr>
            <a:lvl4pPr marL="0" indent="0">
              <a:buNone/>
              <a:defRPr sz="800" b="0">
                <a:solidFill>
                  <a:schemeClr val="tx2"/>
                </a:solidFill>
              </a:defRPr>
            </a:lvl4pPr>
            <a:lvl5pPr marL="0" indent="0">
              <a:buFontTx/>
              <a:buNone/>
              <a:defRPr sz="800" b="0">
                <a:solidFill>
                  <a:schemeClr val="tx2"/>
                </a:solidFill>
              </a:defRPr>
            </a:lvl5pPr>
            <a:lvl6pPr marL="0" indent="0">
              <a:buFontTx/>
              <a:buNone/>
              <a:defRPr sz="800" b="0">
                <a:solidFill>
                  <a:schemeClr val="tx2"/>
                </a:solidFill>
              </a:defRPr>
            </a:lvl6pPr>
            <a:lvl7pPr marL="0" indent="0">
              <a:buFontTx/>
              <a:buNone/>
              <a:defRPr sz="800" b="0">
                <a:solidFill>
                  <a:schemeClr val="tx2"/>
                </a:solidFill>
              </a:defRPr>
            </a:lvl7pPr>
            <a:lvl8pPr marL="0" indent="0">
              <a:buFontTx/>
              <a:buNone/>
              <a:defRPr sz="800" b="0">
                <a:solidFill>
                  <a:schemeClr val="tx2"/>
                </a:solidFill>
              </a:defRPr>
            </a:lvl8pPr>
            <a:lvl9pPr marL="0" indent="0">
              <a:buFontTx/>
              <a:buNone/>
              <a:defRPr sz="800" b="0">
                <a:solidFill>
                  <a:schemeClr val="tx2"/>
                </a:solidFill>
              </a:defRPr>
            </a:lvl9pPr>
          </a:lstStyle>
          <a:p>
            <a:pPr lvl="0"/>
            <a:r>
              <a:rPr lang="en-US" smtClean="0"/>
              <a:t>Edit Master text styles</a:t>
            </a:r>
          </a:p>
        </p:txBody>
      </p:sp>
    </p:spTree>
    <p:extLst>
      <p:ext uri="{BB962C8B-B14F-4D97-AF65-F5344CB8AC3E}">
        <p14:creationId xmlns:p14="http://schemas.microsoft.com/office/powerpoint/2010/main" val="19375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7144"/>
            <a:ext cx="12179297" cy="6850855"/>
          </a:xfrm>
          <a:prstGeom prst="rect">
            <a:avLst/>
          </a:prstGeom>
        </p:spPr>
      </p:pic>
      <p:pic>
        <p:nvPicPr>
          <p:cNvPr id="12" name="Picture 11" descr="Logo&#10;&#10;Description automatically generated">
            <a:extLst>
              <a:ext uri="{FF2B5EF4-FFF2-40B4-BE49-F238E27FC236}">
                <a16:creationId xmlns:a16="http://schemas.microsoft.com/office/drawing/2014/main" id="{10CD7575-0E56-9D4C-8FA6-CEEC92FEFDD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32297"/>
            <a:ext cx="1647371" cy="851949"/>
          </a:xfrm>
          <a:prstGeom prst="rect">
            <a:avLst/>
          </a:prstGeom>
        </p:spPr>
      </p:pic>
      <p:sp>
        <p:nvSpPr>
          <p:cNvPr id="7" name="Title 3">
            <a:extLst>
              <a:ext uri="{FF2B5EF4-FFF2-40B4-BE49-F238E27FC236}">
                <a16:creationId xmlns:a16="http://schemas.microsoft.com/office/drawing/2014/main" id="{E2A1663D-E936-D54E-805E-41D80D698548}"/>
              </a:ext>
            </a:extLst>
          </p:cNvPr>
          <p:cNvSpPr>
            <a:spLocks noGrp="1"/>
          </p:cNvSpPr>
          <p:nvPr>
            <p:ph type="title"/>
          </p:nvPr>
        </p:nvSpPr>
        <p:spPr>
          <a:xfrm>
            <a:off x="577932" y="457200"/>
            <a:ext cx="7305593" cy="881063"/>
          </a:xfrm>
        </p:spPr>
        <p:txBody>
          <a:bodyPr tIns="0" rIns="0" bIns="0" anchor="t"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8" name="Date Placeholder 4">
            <a:extLst>
              <a:ext uri="{FF2B5EF4-FFF2-40B4-BE49-F238E27FC236}">
                <a16:creationId xmlns:a16="http://schemas.microsoft.com/office/drawing/2014/main" id="{E6FD5694-3FC0-A940-B4BA-F043197EF25C}"/>
              </a:ext>
            </a:extLst>
          </p:cNvPr>
          <p:cNvSpPr>
            <a:spLocks noGrp="1"/>
          </p:cNvSpPr>
          <p:nvPr>
            <p:ph type="dt" sz="half" idx="18"/>
          </p:nvPr>
        </p:nvSpPr>
        <p:spPr>
          <a:xfrm>
            <a:off x="558801" y="2456329"/>
            <a:ext cx="3475037" cy="620248"/>
          </a:xfrm>
          <a:prstGeom prst="rect">
            <a:avLst/>
          </a:prstGeom>
        </p:spPr>
        <p:txBody>
          <a:bodyPr lIns="0" tIns="182880" rIns="0" bIns="0"/>
          <a:lstStyle>
            <a:lvl1pPr algn="l">
              <a:defRPr sz="1800">
                <a:solidFill>
                  <a:schemeClr val="accent1"/>
                </a:solidFill>
                <a:latin typeface="+mn-lt"/>
                <a:ea typeface="Verdana" panose="020B0604030504040204" pitchFamily="34" charset="0"/>
                <a:cs typeface="Verdana" panose="020B0604030504040204" pitchFamily="34" charset="0"/>
              </a:defRPr>
            </a:lvl1pPr>
            <a:lvl2pPr marL="0" algn="l">
              <a:defRPr sz="1800" b="0" i="0">
                <a:solidFill>
                  <a:schemeClr val="accent1"/>
                </a:solidFill>
                <a:latin typeface="+mn-lt"/>
                <a:ea typeface="Verdana" panose="020B0604030504040204" pitchFamily="34" charset="0"/>
                <a:cs typeface="Verdana" panose="020B0604030504040204" pitchFamily="34" charset="0"/>
              </a:defRPr>
            </a:lvl2pPr>
            <a:lvl3pPr marL="0" algn="l">
              <a:defRPr sz="1800" b="0" i="0">
                <a:solidFill>
                  <a:schemeClr val="accent1"/>
                </a:solidFill>
                <a:latin typeface="+mn-lt"/>
                <a:ea typeface="Verdana" panose="020B0604030504040204" pitchFamily="34" charset="0"/>
                <a:cs typeface="Verdana" panose="020B0604030504040204" pitchFamily="34" charset="0"/>
              </a:defRPr>
            </a:lvl3pPr>
            <a:lvl4pPr marL="0" algn="l">
              <a:defRPr sz="1800" b="0" i="0">
                <a:solidFill>
                  <a:schemeClr val="accent1"/>
                </a:solidFill>
                <a:latin typeface="+mn-lt"/>
                <a:ea typeface="Verdana" panose="020B0604030504040204" pitchFamily="34" charset="0"/>
                <a:cs typeface="Verdana" panose="020B0604030504040204" pitchFamily="34" charset="0"/>
              </a:defRPr>
            </a:lvl4pPr>
            <a:lvl5pPr marL="0" algn="l">
              <a:defRPr sz="1800" b="0" i="0">
                <a:solidFill>
                  <a:schemeClr val="accent1"/>
                </a:solidFill>
                <a:latin typeface="+mn-lt"/>
                <a:ea typeface="Verdana" panose="020B0604030504040204" pitchFamily="34" charset="0"/>
                <a:cs typeface="Verdana" panose="020B0604030504040204" pitchFamily="34" charset="0"/>
              </a:defRPr>
            </a:lvl5pPr>
            <a:lvl6pPr marL="0" algn="l">
              <a:defRPr sz="1800" b="0" i="0">
                <a:solidFill>
                  <a:schemeClr val="accent1"/>
                </a:solidFill>
                <a:latin typeface="+mn-lt"/>
                <a:ea typeface="Verdana" panose="020B0604030504040204" pitchFamily="34" charset="0"/>
                <a:cs typeface="Verdana" panose="020B0604030504040204" pitchFamily="34" charset="0"/>
              </a:defRPr>
            </a:lvl6pPr>
            <a:lvl7pPr marL="0" algn="l">
              <a:defRPr sz="1800" b="0" i="0">
                <a:solidFill>
                  <a:schemeClr val="accent1"/>
                </a:solidFill>
                <a:latin typeface="+mn-lt"/>
                <a:ea typeface="Verdana" panose="020B0604030504040204" pitchFamily="34" charset="0"/>
                <a:cs typeface="Verdana" panose="020B0604030504040204" pitchFamily="34" charset="0"/>
              </a:defRPr>
            </a:lvl7pPr>
            <a:lvl8pPr marL="0" algn="l">
              <a:defRPr sz="1800" b="0" i="0">
                <a:solidFill>
                  <a:schemeClr val="accent1"/>
                </a:solidFill>
                <a:latin typeface="+mn-lt"/>
                <a:ea typeface="Verdana" panose="020B0604030504040204" pitchFamily="34" charset="0"/>
                <a:cs typeface="Verdana" panose="020B0604030504040204" pitchFamily="34" charset="0"/>
              </a:defRPr>
            </a:lvl8pPr>
            <a:lvl9pPr marL="0" algn="l">
              <a:defRPr sz="1800" b="0" i="0">
                <a:solidFill>
                  <a:schemeClr val="accent1"/>
                </a:solidFill>
                <a:latin typeface="+mn-lt"/>
                <a:ea typeface="Verdana" panose="020B0604030504040204" pitchFamily="34" charset="0"/>
                <a:cs typeface="Verdana" panose="020B0604030504040204" pitchFamily="34" charset="0"/>
              </a:defRPr>
            </a:lvl9pPr>
          </a:lstStyle>
          <a:p>
            <a:endParaRPr lang="en-US"/>
          </a:p>
        </p:txBody>
      </p:sp>
      <p:sp>
        <p:nvSpPr>
          <p:cNvPr id="10" name="Text Placeholder 6">
            <a:extLst>
              <a:ext uri="{FF2B5EF4-FFF2-40B4-BE49-F238E27FC236}">
                <a16:creationId xmlns:a16="http://schemas.microsoft.com/office/drawing/2014/main" id="{CD070A25-F021-BC4C-9B7E-B2B9AF16F456}"/>
              </a:ext>
            </a:extLst>
          </p:cNvPr>
          <p:cNvSpPr>
            <a:spLocks noGrp="1"/>
          </p:cNvSpPr>
          <p:nvPr>
            <p:ph type="body" sz="quarter" idx="21"/>
          </p:nvPr>
        </p:nvSpPr>
        <p:spPr>
          <a:xfrm>
            <a:off x="558801" y="1338264"/>
            <a:ext cx="5405438" cy="1118066"/>
          </a:xfrm>
        </p:spPr>
        <p:txBody>
          <a:bodyPr tIns="228600" anchor="t" anchorCtr="0"/>
          <a:lstStyle>
            <a:lvl1pPr>
              <a:spcAft>
                <a:spcPts val="0"/>
              </a:spcAft>
              <a:defRPr sz="2400" b="0">
                <a:solidFill>
                  <a:schemeClr val="accent2"/>
                </a:solidFill>
              </a:defRPr>
            </a:lvl1pPr>
            <a:lvl2pPr>
              <a:defRPr sz="2400" b="0"/>
            </a:lvl2pPr>
            <a:lvl3pPr marL="0" indent="0">
              <a:buNone/>
              <a:defRPr sz="2400" b="0">
                <a:solidFill>
                  <a:schemeClr val="accent2"/>
                </a:solidFill>
              </a:defRPr>
            </a:lvl3pPr>
            <a:lvl4pPr marL="0" indent="0">
              <a:buNone/>
              <a:defRPr sz="2400" b="0">
                <a:solidFill>
                  <a:schemeClr val="accent2"/>
                </a:solidFill>
              </a:defRPr>
            </a:lvl4pPr>
            <a:lvl5pPr marL="0" indent="0">
              <a:buFontTx/>
              <a:buNone/>
              <a:defRPr sz="2400" b="0">
                <a:solidFill>
                  <a:schemeClr val="accent2"/>
                </a:solidFill>
              </a:defRPr>
            </a:lvl5pPr>
            <a:lvl6pPr marL="0" indent="0">
              <a:buFontTx/>
              <a:buNone/>
              <a:defRPr sz="2400" b="0">
                <a:solidFill>
                  <a:schemeClr val="accent2"/>
                </a:solidFill>
              </a:defRPr>
            </a:lvl6pPr>
            <a:lvl7pPr marL="0" indent="0">
              <a:buFontTx/>
              <a:buNone/>
              <a:defRPr sz="2400" b="0">
                <a:solidFill>
                  <a:schemeClr val="accent2"/>
                </a:solidFill>
              </a:defRPr>
            </a:lvl7pPr>
            <a:lvl8pPr marL="0" indent="0">
              <a:buFontTx/>
              <a:buNone/>
              <a:defRPr sz="2400" b="0">
                <a:solidFill>
                  <a:schemeClr val="accent2"/>
                </a:solidFill>
              </a:defRPr>
            </a:lvl8pPr>
            <a:lvl9pPr marL="0" indent="0">
              <a:buFontTx/>
              <a:buNone/>
              <a:defRPr sz="2400" b="0">
                <a:solidFill>
                  <a:schemeClr val="accent2"/>
                </a:solidFill>
              </a:defRPr>
            </a:lvl9pPr>
          </a:lstStyle>
          <a:p>
            <a:pPr lvl="0"/>
            <a:r>
              <a:rPr lang="en-US" smtClean="0"/>
              <a:t>Edit Master text styles</a:t>
            </a:r>
          </a:p>
        </p:txBody>
      </p:sp>
      <p:sp>
        <p:nvSpPr>
          <p:cNvPr id="13" name="Picture Placeholder 4">
            <a:extLst>
              <a:ext uri="{FF2B5EF4-FFF2-40B4-BE49-F238E27FC236}">
                <a16:creationId xmlns:a16="http://schemas.microsoft.com/office/drawing/2014/main" id="{6751C02F-8B58-AD4F-8CAA-AC8DEB0E7042}"/>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67667796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video">
    <p:bg>
      <p:bgPr>
        <a:solidFill>
          <a:schemeClr val="tx1"/>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858000"/>
          </a:xfrm>
          <a:solidFill>
            <a:schemeClr val="tx1"/>
          </a:solidFill>
        </p:spPr>
        <p:txBody>
          <a:bodyPr tIns="731520" anchor="ctr" anchorCtr="0"/>
          <a:lstStyle>
            <a:lvl1pPr algn="ctr">
              <a:defRPr sz="2000" b="0">
                <a:solidFill>
                  <a:schemeClr val="bg2"/>
                </a:solidFill>
              </a:defRPr>
            </a:lvl1pPr>
          </a:lstStyle>
          <a:p>
            <a:r>
              <a:rPr lang="en-US" smtClean="0"/>
              <a:t>Click icon to add media</a:t>
            </a:r>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slide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hasCustomPrompt="1"/>
          </p:nvPr>
        </p:nvSpPr>
        <p:spPr>
          <a:xfrm>
            <a:off x="558801" y="457201"/>
            <a:ext cx="5680074" cy="1193799"/>
          </a:xfrm>
        </p:spPr>
        <p:txBody>
          <a:bodyPr tIns="0" rIns="0" bIns="0" anchor="t" anchorCtr="0"/>
          <a:lstStyle>
            <a:lvl1pPr>
              <a:lnSpc>
                <a:spcPts val="7000"/>
              </a:lnSpc>
              <a:defRPr sz="5400" b="1" i="0">
                <a:solidFill>
                  <a:schemeClr val="accent1"/>
                </a:solidFill>
                <a:latin typeface="+mj-lt"/>
                <a:ea typeface="Verdana" panose="020B0604030504040204" pitchFamily="34" charset="0"/>
                <a:cs typeface="Verdana" panose="020B0604030504040204" pitchFamily="34" charset="0"/>
              </a:defRPr>
            </a:lvl1pPr>
          </a:lstStyle>
          <a:p>
            <a:r>
              <a:rPr lang="en-US"/>
              <a:t>Thank You</a:t>
            </a:r>
          </a:p>
        </p:txBody>
      </p:sp>
      <p:sp>
        <p:nvSpPr>
          <p:cNvPr id="10" name="Text Placeholder 9">
            <a:extLst>
              <a:ext uri="{FF2B5EF4-FFF2-40B4-BE49-F238E27FC236}">
                <a16:creationId xmlns:a16="http://schemas.microsoft.com/office/drawing/2014/main" id="{0E1A00CE-8A50-2E49-8C37-792600CD2EB4}"/>
              </a:ext>
            </a:extLst>
          </p:cNvPr>
          <p:cNvSpPr>
            <a:spLocks noGrp="1"/>
          </p:cNvSpPr>
          <p:nvPr>
            <p:ph type="body" sz="quarter" idx="13"/>
          </p:nvPr>
        </p:nvSpPr>
        <p:spPr>
          <a:xfrm>
            <a:off x="9985828" y="3305908"/>
            <a:ext cx="1647371" cy="3279042"/>
          </a:xfrm>
        </p:spPr>
        <p:txBody>
          <a:bodyPr tIns="0" anchor="b" anchorCtr="0"/>
          <a:lstStyle>
            <a:lvl1pPr marL="0" indent="0">
              <a:spcAft>
                <a:spcPts val="0"/>
              </a:spcAft>
              <a:buClr>
                <a:srgbClr val="FFF0C1"/>
              </a:buClr>
              <a:buFontTx/>
              <a:buNone/>
              <a:defRPr sz="1200">
                <a:solidFill>
                  <a:schemeClr val="bg1"/>
                </a:solidFill>
              </a:defRPr>
            </a:lvl1pPr>
            <a:lvl2pPr marL="0" indent="0">
              <a:buClr>
                <a:srgbClr val="FFF0C1"/>
              </a:buClr>
              <a:buFontTx/>
              <a:buNone/>
              <a:defRPr sz="1200">
                <a:solidFill>
                  <a:schemeClr val="bg1"/>
                </a:solidFill>
              </a:defRPr>
            </a:lvl2pPr>
            <a:lvl3pPr marL="0" indent="0">
              <a:buClr>
                <a:srgbClr val="FFF0C1"/>
              </a:buClr>
              <a:buFontTx/>
              <a:buNone/>
              <a:defRPr sz="1200">
                <a:solidFill>
                  <a:schemeClr val="bg1"/>
                </a:solidFill>
              </a:defRPr>
            </a:lvl3pPr>
            <a:lvl4pPr marL="0" indent="0">
              <a:buClr>
                <a:srgbClr val="FFF0C1"/>
              </a:buClr>
              <a:buFontTx/>
              <a:buNone/>
              <a:defRPr sz="1200">
                <a:solidFill>
                  <a:schemeClr val="bg1"/>
                </a:solidFill>
              </a:defRPr>
            </a:lvl4pPr>
            <a:lvl5pPr marL="0" indent="0">
              <a:buClr>
                <a:srgbClr val="FFF0C1"/>
              </a:buClr>
              <a:buFontTx/>
              <a:buNone/>
              <a:defRPr sz="1200">
                <a:solidFill>
                  <a:schemeClr val="bg1"/>
                </a:solidFill>
              </a:defRPr>
            </a:lvl5pPr>
            <a:lvl6pPr marL="0" indent="0">
              <a:buClr>
                <a:srgbClr val="FFF0C1"/>
              </a:buClr>
              <a:buFontTx/>
              <a:buNone/>
              <a:defRPr sz="1200">
                <a:solidFill>
                  <a:schemeClr val="bg1"/>
                </a:solidFill>
              </a:defRPr>
            </a:lvl6pPr>
            <a:lvl7pPr marL="0" indent="0">
              <a:buClr>
                <a:srgbClr val="FFF0C1"/>
              </a:buClr>
              <a:buFontTx/>
              <a:buNone/>
              <a:defRPr sz="1200">
                <a:solidFill>
                  <a:schemeClr val="bg1"/>
                </a:solidFill>
              </a:defRPr>
            </a:lvl7pPr>
            <a:lvl8pPr marL="0" indent="0">
              <a:buClr>
                <a:srgbClr val="FFF0C1"/>
              </a:buClr>
              <a:buFontTx/>
              <a:buNone/>
              <a:defRPr sz="1200">
                <a:solidFill>
                  <a:schemeClr val="bg1"/>
                </a:solidFill>
              </a:defRPr>
            </a:lvl8pPr>
            <a:lvl9pPr marL="0" indent="0">
              <a:buClr>
                <a:srgbClr val="FFF0C1"/>
              </a:buClr>
              <a:buFontTx/>
              <a:buNone/>
              <a:defRPr sz="1200">
                <a:solidFill>
                  <a:schemeClr val="bg1"/>
                </a:solidFill>
              </a:defRPr>
            </a:lvl9pPr>
          </a:lstStyle>
          <a:p>
            <a:pPr lvl="0"/>
            <a:r>
              <a:rPr lang="en-US" smtClean="0"/>
              <a:t>Edit Master text styles</a:t>
            </a:r>
          </a:p>
          <a:p>
            <a:pPr lvl="1"/>
            <a:r>
              <a:rPr lang="en-US" smtClean="0"/>
              <a:t>Second level</a:t>
            </a:r>
          </a:p>
        </p:txBody>
      </p:sp>
      <p:pic>
        <p:nvPicPr>
          <p:cNvPr id="9" name="Picture 8" descr="Logo&#10;&#10;Description automatically generated">
            <a:extLst>
              <a:ext uri="{FF2B5EF4-FFF2-40B4-BE49-F238E27FC236}">
                <a16:creationId xmlns:a16="http://schemas.microsoft.com/office/drawing/2014/main" id="{ECE7E506-9F38-9949-8458-3FB2D8B198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58801"/>
            <a:ext cx="1647371" cy="851949"/>
          </a:xfrm>
          <a:prstGeom prst="rect">
            <a:avLst/>
          </a:prstGeom>
        </p:spPr>
      </p:pic>
      <p:sp>
        <p:nvSpPr>
          <p:cNvPr id="11" name="Picture Placeholder 4">
            <a:extLst>
              <a:ext uri="{FF2B5EF4-FFF2-40B4-BE49-F238E27FC236}">
                <a16:creationId xmlns:a16="http://schemas.microsoft.com/office/drawing/2014/main" id="{5B020284-6A82-BE43-B6E2-2609C80FD2CD}"/>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36533187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_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hasCustomPrompt="1"/>
          </p:nvPr>
        </p:nvSpPr>
        <p:spPr>
          <a:xfrm>
            <a:off x="558801" y="457201"/>
            <a:ext cx="5680074" cy="1193799"/>
          </a:xfrm>
        </p:spPr>
        <p:txBody>
          <a:bodyPr tIns="0" rIns="0" bIns="0" anchor="t" anchorCtr="0"/>
          <a:lstStyle>
            <a:lvl1pPr>
              <a:lnSpc>
                <a:spcPts val="7000"/>
              </a:lnSpc>
              <a:defRPr sz="5400" b="1" i="0">
                <a:solidFill>
                  <a:schemeClr val="accent1"/>
                </a:solidFill>
                <a:latin typeface="+mj-lt"/>
                <a:ea typeface="Verdana" panose="020B0604030504040204" pitchFamily="34" charset="0"/>
                <a:cs typeface="Verdana" panose="020B0604030504040204" pitchFamily="34" charset="0"/>
              </a:defRPr>
            </a:lvl1pPr>
          </a:lstStyle>
          <a:p>
            <a:r>
              <a:rPr lang="en-US"/>
              <a:t>Thank You</a:t>
            </a:r>
          </a:p>
        </p:txBody>
      </p:sp>
      <p:sp>
        <p:nvSpPr>
          <p:cNvPr id="10" name="Text Placeholder 9">
            <a:extLst>
              <a:ext uri="{FF2B5EF4-FFF2-40B4-BE49-F238E27FC236}">
                <a16:creationId xmlns:a16="http://schemas.microsoft.com/office/drawing/2014/main" id="{0E1A00CE-8A50-2E49-8C37-792600CD2EB4}"/>
              </a:ext>
            </a:extLst>
          </p:cNvPr>
          <p:cNvSpPr>
            <a:spLocks noGrp="1"/>
          </p:cNvSpPr>
          <p:nvPr>
            <p:ph type="body" sz="quarter" idx="13"/>
          </p:nvPr>
        </p:nvSpPr>
        <p:spPr>
          <a:xfrm>
            <a:off x="9985828" y="4973444"/>
            <a:ext cx="1647371" cy="1611506"/>
          </a:xfrm>
        </p:spPr>
        <p:txBody>
          <a:bodyPr tIns="0" anchor="b" anchorCtr="0"/>
          <a:lstStyle>
            <a:lvl1pPr marL="0" indent="0">
              <a:spcAft>
                <a:spcPts val="0"/>
              </a:spcAft>
              <a:buClr>
                <a:srgbClr val="FFF0C1"/>
              </a:buClr>
              <a:buFontTx/>
              <a:buNone/>
              <a:defRPr sz="1200">
                <a:solidFill>
                  <a:schemeClr val="bg1"/>
                </a:solidFill>
              </a:defRPr>
            </a:lvl1pPr>
            <a:lvl2pPr marL="0" indent="0">
              <a:buClr>
                <a:srgbClr val="FFF0C1"/>
              </a:buClr>
              <a:buFontTx/>
              <a:buNone/>
              <a:defRPr sz="1200">
                <a:solidFill>
                  <a:schemeClr val="bg1"/>
                </a:solidFill>
              </a:defRPr>
            </a:lvl2pPr>
            <a:lvl3pPr marL="0" indent="0">
              <a:buClr>
                <a:srgbClr val="FFF0C1"/>
              </a:buClr>
              <a:buFontTx/>
              <a:buNone/>
              <a:defRPr sz="1200">
                <a:solidFill>
                  <a:schemeClr val="bg1"/>
                </a:solidFill>
              </a:defRPr>
            </a:lvl3pPr>
            <a:lvl4pPr marL="0" indent="0">
              <a:buClr>
                <a:srgbClr val="FFF0C1"/>
              </a:buClr>
              <a:buFontTx/>
              <a:buNone/>
              <a:defRPr sz="1200">
                <a:solidFill>
                  <a:schemeClr val="bg1"/>
                </a:solidFill>
              </a:defRPr>
            </a:lvl4pPr>
            <a:lvl5pPr marL="0" indent="0">
              <a:buClr>
                <a:srgbClr val="FFF0C1"/>
              </a:buClr>
              <a:buFontTx/>
              <a:buNone/>
              <a:defRPr sz="1200">
                <a:solidFill>
                  <a:schemeClr val="bg1"/>
                </a:solidFill>
              </a:defRPr>
            </a:lvl5pPr>
            <a:lvl6pPr marL="0" indent="0">
              <a:buClr>
                <a:srgbClr val="FFF0C1"/>
              </a:buClr>
              <a:buFontTx/>
              <a:buNone/>
              <a:defRPr sz="1200">
                <a:solidFill>
                  <a:schemeClr val="bg1"/>
                </a:solidFill>
              </a:defRPr>
            </a:lvl6pPr>
            <a:lvl7pPr marL="0" indent="0">
              <a:buClr>
                <a:srgbClr val="FFF0C1"/>
              </a:buClr>
              <a:buFontTx/>
              <a:buNone/>
              <a:defRPr sz="1200">
                <a:solidFill>
                  <a:schemeClr val="bg1"/>
                </a:solidFill>
              </a:defRPr>
            </a:lvl7pPr>
            <a:lvl8pPr marL="0" indent="0">
              <a:buClr>
                <a:srgbClr val="FFF0C1"/>
              </a:buClr>
              <a:buFontTx/>
              <a:buNone/>
              <a:defRPr sz="1200">
                <a:solidFill>
                  <a:schemeClr val="bg1"/>
                </a:solidFill>
              </a:defRPr>
            </a:lvl8pPr>
            <a:lvl9pPr marL="0" indent="0">
              <a:buClr>
                <a:srgbClr val="FFF0C1"/>
              </a:buClr>
              <a:buFontTx/>
              <a:buNone/>
              <a:defRPr sz="1200">
                <a:solidFill>
                  <a:schemeClr val="bg1"/>
                </a:solidFill>
              </a:defRPr>
            </a:lvl9pPr>
          </a:lstStyle>
          <a:p>
            <a:pPr lvl="0"/>
            <a:r>
              <a:rPr lang="en-US" smtClean="0"/>
              <a:t>Edit Master text styles</a:t>
            </a:r>
          </a:p>
          <a:p>
            <a:pPr lvl="1"/>
            <a:r>
              <a:rPr lang="en-US" smtClean="0"/>
              <a:t>Second level</a:t>
            </a:r>
          </a:p>
        </p:txBody>
      </p:sp>
      <p:pic>
        <p:nvPicPr>
          <p:cNvPr id="9" name="Picture 8" descr="Logo&#10;&#10;Description automatically generated">
            <a:extLst>
              <a:ext uri="{FF2B5EF4-FFF2-40B4-BE49-F238E27FC236}">
                <a16:creationId xmlns:a16="http://schemas.microsoft.com/office/drawing/2014/main" id="{ECE7E506-9F38-9949-8458-3FB2D8B198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58801"/>
            <a:ext cx="1647371" cy="851949"/>
          </a:xfrm>
          <a:prstGeom prst="rect">
            <a:avLst/>
          </a:prstGeom>
        </p:spPr>
      </p:pic>
      <p:sp>
        <p:nvSpPr>
          <p:cNvPr id="11" name="Picture Placeholder 10">
            <a:extLst>
              <a:ext uri="{FF2B5EF4-FFF2-40B4-BE49-F238E27FC236}">
                <a16:creationId xmlns:a16="http://schemas.microsoft.com/office/drawing/2014/main" id="{14DDC8B2-D385-974D-B6C9-4A3BC9964693}"/>
              </a:ext>
            </a:extLst>
          </p:cNvPr>
          <p:cNvSpPr>
            <a:spLocks noGrp="1"/>
          </p:cNvSpPr>
          <p:nvPr>
            <p:ph type="pic" sz="quarter" idx="14"/>
          </p:nvPr>
        </p:nvSpPr>
        <p:spPr>
          <a:xfrm>
            <a:off x="-12850" y="2279060"/>
            <a:ext cx="12191308" cy="3684977"/>
          </a:xfrm>
          <a:custGeom>
            <a:avLst/>
            <a:gdLst>
              <a:gd name="connsiteX0" fmla="*/ 0 w 12191308"/>
              <a:gd name="connsiteY0" fmla="*/ 0 h 3684977"/>
              <a:gd name="connsiteX1" fmla="*/ 12181621 w 12191308"/>
              <a:gd name="connsiteY1" fmla="*/ 1085567 h 3684977"/>
              <a:gd name="connsiteX2" fmla="*/ 12181621 w 12191308"/>
              <a:gd name="connsiteY2" fmla="*/ 1361629 h 3684977"/>
              <a:gd name="connsiteX3" fmla="*/ 12191308 w 12191308"/>
              <a:gd name="connsiteY3" fmla="*/ 1361629 h 3684977"/>
              <a:gd name="connsiteX4" fmla="*/ 12191308 w 12191308"/>
              <a:gd name="connsiteY4" fmla="*/ 2590416 h 3684977"/>
              <a:gd name="connsiteX5" fmla="*/ 0 w 12191308"/>
              <a:gd name="connsiteY5" fmla="*/ 3684977 h 3684977"/>
              <a:gd name="connsiteX6" fmla="*/ 0 w 12191308"/>
              <a:gd name="connsiteY6" fmla="*/ 2133080 h 3684977"/>
              <a:gd name="connsiteX7" fmla="*/ 0 w 12191308"/>
              <a:gd name="connsiteY7" fmla="*/ 1361629 h 3684977"/>
              <a:gd name="connsiteX8" fmla="*/ 0 w 12191308"/>
              <a:gd name="connsiteY8" fmla="*/ 0 h 368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308" h="3684977">
                <a:moveTo>
                  <a:pt x="0" y="0"/>
                </a:moveTo>
                <a:cubicBezTo>
                  <a:pt x="4543285" y="76107"/>
                  <a:pt x="8077027" y="532751"/>
                  <a:pt x="12181621" y="1085567"/>
                </a:cubicBezTo>
                <a:cubicBezTo>
                  <a:pt x="12181621" y="1085567"/>
                  <a:pt x="12181621" y="1085567"/>
                  <a:pt x="12181621" y="1361629"/>
                </a:cubicBezTo>
                <a:lnTo>
                  <a:pt x="12191308" y="1361629"/>
                </a:lnTo>
                <a:cubicBezTo>
                  <a:pt x="12191308" y="1361629"/>
                  <a:pt x="12191308" y="1361629"/>
                  <a:pt x="12191308" y="2590416"/>
                </a:cubicBezTo>
                <a:cubicBezTo>
                  <a:pt x="7648716" y="2674826"/>
                  <a:pt x="4105286" y="3132161"/>
                  <a:pt x="0" y="3684977"/>
                </a:cubicBezTo>
                <a:cubicBezTo>
                  <a:pt x="0" y="3684977"/>
                  <a:pt x="0" y="3684977"/>
                  <a:pt x="0" y="2133080"/>
                </a:cubicBezTo>
                <a:cubicBezTo>
                  <a:pt x="0" y="2133080"/>
                  <a:pt x="0" y="2133080"/>
                  <a:pt x="0" y="1361629"/>
                </a:cubicBezTo>
                <a:cubicBezTo>
                  <a:pt x="0" y="1361629"/>
                  <a:pt x="0" y="1361629"/>
                  <a:pt x="0" y="0"/>
                </a:cubicBezTo>
                <a:close/>
              </a:path>
            </a:pathLst>
          </a:custGeom>
          <a:solidFill>
            <a:schemeClr val="tx2">
              <a:lumMod val="40000"/>
              <a:lumOff val="60000"/>
            </a:schemeClr>
          </a:solidFill>
        </p:spPr>
        <p:txBody>
          <a:bodyPr wrap="square" tIns="1097280">
            <a:noAutofit/>
          </a:bodyPr>
          <a:lstStyle>
            <a:lvl1pPr algn="ctr">
              <a:defRPr/>
            </a:lvl1pPr>
          </a:lstStyle>
          <a:p>
            <a:r>
              <a:rPr lang="en-US" smtClean="0"/>
              <a:t>Click icon to add picture</a:t>
            </a:r>
            <a:endParaRPr lang="en-US"/>
          </a:p>
        </p:txBody>
      </p:sp>
      <p:sp>
        <p:nvSpPr>
          <p:cNvPr id="12" name="Picture Placeholder 4">
            <a:extLst>
              <a:ext uri="{FF2B5EF4-FFF2-40B4-BE49-F238E27FC236}">
                <a16:creationId xmlns:a16="http://schemas.microsoft.com/office/drawing/2014/main" id="{BEFCBF86-5B83-FE49-9BA3-A9A1291F66FA}"/>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21065971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3">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hasCustomPrompt="1"/>
          </p:nvPr>
        </p:nvSpPr>
        <p:spPr>
          <a:xfrm>
            <a:off x="558801" y="457201"/>
            <a:ext cx="5680074" cy="1193799"/>
          </a:xfrm>
        </p:spPr>
        <p:txBody>
          <a:bodyPr tIns="0" rIns="0" bIns="0" anchor="t" anchorCtr="0"/>
          <a:lstStyle>
            <a:lvl1pPr>
              <a:lnSpc>
                <a:spcPts val="7000"/>
              </a:lnSpc>
              <a:defRPr sz="5400" b="1" i="0">
                <a:solidFill>
                  <a:schemeClr val="accent1"/>
                </a:solidFill>
                <a:latin typeface="+mj-lt"/>
                <a:ea typeface="Verdana" panose="020B0604030504040204" pitchFamily="34" charset="0"/>
                <a:cs typeface="Verdana" panose="020B0604030504040204" pitchFamily="34" charset="0"/>
              </a:defRPr>
            </a:lvl1pPr>
          </a:lstStyle>
          <a:p>
            <a:r>
              <a:rPr lang="en-US"/>
              <a:t>Thank You</a:t>
            </a:r>
          </a:p>
        </p:txBody>
      </p:sp>
      <p:sp>
        <p:nvSpPr>
          <p:cNvPr id="10" name="Text Placeholder 9">
            <a:extLst>
              <a:ext uri="{FF2B5EF4-FFF2-40B4-BE49-F238E27FC236}">
                <a16:creationId xmlns:a16="http://schemas.microsoft.com/office/drawing/2014/main" id="{0E1A00CE-8A50-2E49-8C37-792600CD2EB4}"/>
              </a:ext>
            </a:extLst>
          </p:cNvPr>
          <p:cNvSpPr>
            <a:spLocks noGrp="1"/>
          </p:cNvSpPr>
          <p:nvPr>
            <p:ph type="body" sz="quarter" idx="13"/>
          </p:nvPr>
        </p:nvSpPr>
        <p:spPr>
          <a:xfrm>
            <a:off x="9985828" y="4973444"/>
            <a:ext cx="1647371" cy="1611506"/>
          </a:xfrm>
        </p:spPr>
        <p:txBody>
          <a:bodyPr tIns="0" anchor="b" anchorCtr="0"/>
          <a:lstStyle>
            <a:lvl1pPr marL="0" indent="0">
              <a:spcAft>
                <a:spcPts val="0"/>
              </a:spcAft>
              <a:buClr>
                <a:srgbClr val="FFF0C1"/>
              </a:buClr>
              <a:buFontTx/>
              <a:buNone/>
              <a:defRPr sz="1200">
                <a:solidFill>
                  <a:schemeClr val="bg1"/>
                </a:solidFill>
              </a:defRPr>
            </a:lvl1pPr>
            <a:lvl2pPr marL="0" indent="0">
              <a:buClr>
                <a:srgbClr val="FFF0C1"/>
              </a:buClr>
              <a:buFontTx/>
              <a:buNone/>
              <a:defRPr sz="1200">
                <a:solidFill>
                  <a:schemeClr val="bg1"/>
                </a:solidFill>
              </a:defRPr>
            </a:lvl2pPr>
            <a:lvl3pPr marL="0" indent="0">
              <a:buClr>
                <a:srgbClr val="FFF0C1"/>
              </a:buClr>
              <a:buFontTx/>
              <a:buNone/>
              <a:defRPr sz="1200">
                <a:solidFill>
                  <a:schemeClr val="bg1"/>
                </a:solidFill>
              </a:defRPr>
            </a:lvl3pPr>
            <a:lvl4pPr marL="0" indent="0">
              <a:buClr>
                <a:srgbClr val="FFF0C1"/>
              </a:buClr>
              <a:buFontTx/>
              <a:buNone/>
              <a:defRPr sz="1200">
                <a:solidFill>
                  <a:schemeClr val="bg1"/>
                </a:solidFill>
              </a:defRPr>
            </a:lvl4pPr>
            <a:lvl5pPr marL="0" indent="0">
              <a:buClr>
                <a:srgbClr val="FFF0C1"/>
              </a:buClr>
              <a:buFontTx/>
              <a:buNone/>
              <a:defRPr sz="1200">
                <a:solidFill>
                  <a:schemeClr val="bg1"/>
                </a:solidFill>
              </a:defRPr>
            </a:lvl5pPr>
            <a:lvl6pPr marL="0" indent="0">
              <a:buClr>
                <a:srgbClr val="FFF0C1"/>
              </a:buClr>
              <a:buFontTx/>
              <a:buNone/>
              <a:defRPr sz="1200">
                <a:solidFill>
                  <a:schemeClr val="bg1"/>
                </a:solidFill>
              </a:defRPr>
            </a:lvl6pPr>
            <a:lvl7pPr marL="0" indent="0">
              <a:buClr>
                <a:srgbClr val="FFF0C1"/>
              </a:buClr>
              <a:buFontTx/>
              <a:buNone/>
              <a:defRPr sz="1200">
                <a:solidFill>
                  <a:schemeClr val="bg1"/>
                </a:solidFill>
              </a:defRPr>
            </a:lvl7pPr>
            <a:lvl8pPr marL="0" indent="0">
              <a:buClr>
                <a:srgbClr val="FFF0C1"/>
              </a:buClr>
              <a:buFontTx/>
              <a:buNone/>
              <a:defRPr sz="1200">
                <a:solidFill>
                  <a:schemeClr val="bg1"/>
                </a:solidFill>
              </a:defRPr>
            </a:lvl8pPr>
            <a:lvl9pPr marL="0" indent="0">
              <a:buClr>
                <a:srgbClr val="FFF0C1"/>
              </a:buClr>
              <a:buFontTx/>
              <a:buNone/>
              <a:defRPr sz="1200">
                <a:solidFill>
                  <a:schemeClr val="bg1"/>
                </a:solidFill>
              </a:defRPr>
            </a:lvl9pPr>
          </a:lstStyle>
          <a:p>
            <a:pPr lvl="0"/>
            <a:r>
              <a:rPr lang="en-US" smtClean="0"/>
              <a:t>Edit Master text styles</a:t>
            </a:r>
          </a:p>
          <a:p>
            <a:pPr lvl="1"/>
            <a:r>
              <a:rPr lang="en-US" smtClean="0"/>
              <a:t>Second level</a:t>
            </a:r>
          </a:p>
        </p:txBody>
      </p:sp>
      <p:pic>
        <p:nvPicPr>
          <p:cNvPr id="9" name="Picture 8" descr="Logo&#10;&#10;Description automatically generated">
            <a:extLst>
              <a:ext uri="{FF2B5EF4-FFF2-40B4-BE49-F238E27FC236}">
                <a16:creationId xmlns:a16="http://schemas.microsoft.com/office/drawing/2014/main" id="{ECE7E506-9F38-9949-8458-3FB2D8B198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58801"/>
            <a:ext cx="1647371" cy="851949"/>
          </a:xfrm>
          <a:prstGeom prst="rect">
            <a:avLst/>
          </a:prstGeom>
        </p:spPr>
      </p:pic>
      <p:sp>
        <p:nvSpPr>
          <p:cNvPr id="7" name="Picture Placeholder 4">
            <a:extLst>
              <a:ext uri="{FF2B5EF4-FFF2-40B4-BE49-F238E27FC236}">
                <a16:creationId xmlns:a16="http://schemas.microsoft.com/office/drawing/2014/main" id="{2E1D1842-EA70-384A-9ACD-B95DF55BBF78}"/>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3220774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4">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6CBF33-95A6-BA4A-9EBE-9DD389BBF7C5}"/>
              </a:ext>
            </a:extLst>
          </p:cNvPr>
          <p:cNvSpPr>
            <a:spLocks noGrp="1"/>
          </p:cNvSpPr>
          <p:nvPr>
            <p:ph type="title" hasCustomPrompt="1"/>
          </p:nvPr>
        </p:nvSpPr>
        <p:spPr>
          <a:xfrm>
            <a:off x="558801" y="457201"/>
            <a:ext cx="5680074" cy="5943599"/>
          </a:xfrm>
        </p:spPr>
        <p:txBody>
          <a:bodyPr tIns="0" rIns="0" bIns="0" anchor="ctr" anchorCtr="0"/>
          <a:lstStyle>
            <a:lvl1pPr>
              <a:lnSpc>
                <a:spcPts val="7000"/>
              </a:lnSpc>
              <a:defRPr sz="5400" b="1" i="0">
                <a:solidFill>
                  <a:schemeClr val="accent1"/>
                </a:solidFill>
                <a:latin typeface="+mj-lt"/>
                <a:ea typeface="Verdana" panose="020B0604030504040204" pitchFamily="34" charset="0"/>
                <a:cs typeface="Verdana" panose="020B0604030504040204" pitchFamily="34" charset="0"/>
              </a:defRPr>
            </a:lvl1pPr>
          </a:lstStyle>
          <a:p>
            <a:r>
              <a:rPr lang="en-US"/>
              <a:t>Thank You</a:t>
            </a:r>
          </a:p>
        </p:txBody>
      </p:sp>
      <p:pic>
        <p:nvPicPr>
          <p:cNvPr id="9" name="Picture 8" descr="Logo&#10;&#10;Description automatically generated">
            <a:extLst>
              <a:ext uri="{FF2B5EF4-FFF2-40B4-BE49-F238E27FC236}">
                <a16:creationId xmlns:a16="http://schemas.microsoft.com/office/drawing/2014/main" id="{ECE7E506-9F38-9949-8458-3FB2D8B198B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85828" y="558801"/>
            <a:ext cx="1647371" cy="851949"/>
          </a:xfrm>
          <a:prstGeom prst="rect">
            <a:avLst/>
          </a:prstGeom>
        </p:spPr>
      </p:pic>
      <p:sp>
        <p:nvSpPr>
          <p:cNvPr id="7" name="Picture Placeholder 4">
            <a:extLst>
              <a:ext uri="{FF2B5EF4-FFF2-40B4-BE49-F238E27FC236}">
                <a16:creationId xmlns:a16="http://schemas.microsoft.com/office/drawing/2014/main" id="{2E1D1842-EA70-384A-9ACD-B95DF55BBF78}"/>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3714711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2000" cy="6858000"/>
          </a:xfrm>
          <a:prstGeom prst="rect">
            <a:avLst/>
          </a:prstGeom>
        </p:spPr>
      </p:pic>
      <p:sp>
        <p:nvSpPr>
          <p:cNvPr id="6" name="Title 5">
            <a:extLst>
              <a:ext uri="{FF2B5EF4-FFF2-40B4-BE49-F238E27FC236}">
                <a16:creationId xmlns:a16="http://schemas.microsoft.com/office/drawing/2014/main" id="{2A6CBF33-95A6-BA4A-9EBE-9DD389BBF7C5}"/>
              </a:ext>
            </a:extLst>
          </p:cNvPr>
          <p:cNvSpPr>
            <a:spLocks noGrp="1"/>
          </p:cNvSpPr>
          <p:nvPr>
            <p:ph type="title" hasCustomPrompt="1"/>
          </p:nvPr>
        </p:nvSpPr>
        <p:spPr>
          <a:xfrm>
            <a:off x="558801" y="457201"/>
            <a:ext cx="5680074" cy="1193799"/>
          </a:xfrm>
        </p:spPr>
        <p:txBody>
          <a:bodyPr tIns="0" rIns="0" bIns="0" anchor="t" anchorCtr="0"/>
          <a:lstStyle>
            <a:lvl1pPr>
              <a:lnSpc>
                <a:spcPts val="7000"/>
              </a:lnSpc>
              <a:defRPr sz="5400" b="1" i="0">
                <a:solidFill>
                  <a:schemeClr val="accent1"/>
                </a:solidFill>
                <a:latin typeface="+mj-lt"/>
                <a:ea typeface="Verdana" panose="020B0604030504040204" pitchFamily="34" charset="0"/>
                <a:cs typeface="Verdana" panose="020B0604030504040204" pitchFamily="34" charset="0"/>
              </a:defRPr>
            </a:lvl1pPr>
          </a:lstStyle>
          <a:p>
            <a:r>
              <a:rPr lang="en-US"/>
              <a:t>Thank You</a:t>
            </a:r>
          </a:p>
        </p:txBody>
      </p:sp>
      <p:pic>
        <p:nvPicPr>
          <p:cNvPr id="9" name="Picture 8" descr="Logo&#10;&#10;Description automatically generated">
            <a:extLst>
              <a:ext uri="{FF2B5EF4-FFF2-40B4-BE49-F238E27FC236}">
                <a16:creationId xmlns:a16="http://schemas.microsoft.com/office/drawing/2014/main" id="{ECE7E506-9F38-9949-8458-3FB2D8B198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58801"/>
            <a:ext cx="1647371" cy="851949"/>
          </a:xfrm>
          <a:prstGeom prst="rect">
            <a:avLst/>
          </a:prstGeom>
        </p:spPr>
      </p:pic>
      <p:sp>
        <p:nvSpPr>
          <p:cNvPr id="7" name="Picture Placeholder 4">
            <a:extLst>
              <a:ext uri="{FF2B5EF4-FFF2-40B4-BE49-F238E27FC236}">
                <a16:creationId xmlns:a16="http://schemas.microsoft.com/office/drawing/2014/main" id="{2E1D1842-EA70-384A-9ACD-B95DF55BBF78}"/>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9324010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64EAE6-29C9-4FF4-85B6-F9AAC2556BAD}" type="slidenum">
              <a:rPr lang="en-US" smtClean="0"/>
              <a:pPr>
                <a:defRPr/>
              </a:pPr>
              <a:t>‹#›</a:t>
            </a:fld>
            <a:endParaRPr lang="en-US"/>
          </a:p>
        </p:txBody>
      </p:sp>
    </p:spTree>
    <p:extLst>
      <p:ext uri="{BB962C8B-B14F-4D97-AF65-F5344CB8AC3E}">
        <p14:creationId xmlns:p14="http://schemas.microsoft.com/office/powerpoint/2010/main" val="374306780"/>
      </p:ext>
    </p:extLst>
  </p:cSld>
  <p:clrMapOvr>
    <a:masterClrMapping/>
  </p:clrMapOvr>
  <p:transition spd="slow">
    <p:pull dir="d"/>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192438A-3E54-4225-B93F-BFE39394FFEA}" type="slidenum">
              <a:rPr lang="en-US" smtClean="0"/>
              <a:pPr>
                <a:defRPr/>
              </a:pPr>
              <a:t>‹#›</a:t>
            </a:fld>
            <a:endParaRPr lang="en-US"/>
          </a:p>
        </p:txBody>
      </p:sp>
    </p:spTree>
    <p:extLst>
      <p:ext uri="{BB962C8B-B14F-4D97-AF65-F5344CB8AC3E}">
        <p14:creationId xmlns:p14="http://schemas.microsoft.com/office/powerpoint/2010/main" val="3978953849"/>
      </p:ext>
    </p:extLst>
  </p:cSld>
  <p:clrMapOvr>
    <a:masterClrMapping/>
  </p:clrMapOvr>
  <p:transition spd="slow">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4">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7144"/>
            <a:ext cx="12179297" cy="6850854"/>
          </a:xfrm>
          <a:prstGeom prst="rect">
            <a:avLst/>
          </a:prstGeom>
        </p:spPr>
      </p:pic>
      <p:pic>
        <p:nvPicPr>
          <p:cNvPr id="12" name="Picture 11" descr="Logo&#10;&#10;Description automatically generated">
            <a:extLst>
              <a:ext uri="{FF2B5EF4-FFF2-40B4-BE49-F238E27FC236}">
                <a16:creationId xmlns:a16="http://schemas.microsoft.com/office/drawing/2014/main" id="{10CD7575-0E56-9D4C-8FA6-CEEC92FEFDD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32297"/>
            <a:ext cx="1647371" cy="851949"/>
          </a:xfrm>
          <a:prstGeom prst="rect">
            <a:avLst/>
          </a:prstGeom>
        </p:spPr>
      </p:pic>
      <p:sp>
        <p:nvSpPr>
          <p:cNvPr id="7" name="Title 3">
            <a:extLst>
              <a:ext uri="{FF2B5EF4-FFF2-40B4-BE49-F238E27FC236}">
                <a16:creationId xmlns:a16="http://schemas.microsoft.com/office/drawing/2014/main" id="{E2A1663D-E936-D54E-805E-41D80D698548}"/>
              </a:ext>
            </a:extLst>
          </p:cNvPr>
          <p:cNvSpPr>
            <a:spLocks noGrp="1"/>
          </p:cNvSpPr>
          <p:nvPr>
            <p:ph type="title"/>
          </p:nvPr>
        </p:nvSpPr>
        <p:spPr>
          <a:xfrm>
            <a:off x="577932" y="457200"/>
            <a:ext cx="7305593" cy="881063"/>
          </a:xfrm>
        </p:spPr>
        <p:txBody>
          <a:bodyPr tIns="0" rIns="0" bIns="0" anchor="t"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8" name="Date Placeholder 4">
            <a:extLst>
              <a:ext uri="{FF2B5EF4-FFF2-40B4-BE49-F238E27FC236}">
                <a16:creationId xmlns:a16="http://schemas.microsoft.com/office/drawing/2014/main" id="{E6FD5694-3FC0-A940-B4BA-F043197EF25C}"/>
              </a:ext>
            </a:extLst>
          </p:cNvPr>
          <p:cNvSpPr>
            <a:spLocks noGrp="1"/>
          </p:cNvSpPr>
          <p:nvPr>
            <p:ph type="dt" sz="half" idx="18"/>
          </p:nvPr>
        </p:nvSpPr>
        <p:spPr>
          <a:xfrm>
            <a:off x="558801" y="2456329"/>
            <a:ext cx="3475037" cy="620248"/>
          </a:xfrm>
          <a:prstGeom prst="rect">
            <a:avLst/>
          </a:prstGeom>
        </p:spPr>
        <p:txBody>
          <a:bodyPr lIns="0" tIns="182880" rIns="0" bIns="0"/>
          <a:lstStyle>
            <a:lvl1pPr algn="l">
              <a:defRPr sz="1800">
                <a:solidFill>
                  <a:schemeClr val="accent1"/>
                </a:solidFill>
                <a:latin typeface="+mn-lt"/>
                <a:ea typeface="Verdana" panose="020B0604030504040204" pitchFamily="34" charset="0"/>
                <a:cs typeface="Verdana" panose="020B0604030504040204" pitchFamily="34" charset="0"/>
              </a:defRPr>
            </a:lvl1pPr>
            <a:lvl2pPr marL="0" algn="l">
              <a:defRPr sz="1800" b="0" i="0">
                <a:solidFill>
                  <a:schemeClr val="accent1"/>
                </a:solidFill>
                <a:latin typeface="+mn-lt"/>
                <a:ea typeface="Verdana" panose="020B0604030504040204" pitchFamily="34" charset="0"/>
                <a:cs typeface="Verdana" panose="020B0604030504040204" pitchFamily="34" charset="0"/>
              </a:defRPr>
            </a:lvl2pPr>
            <a:lvl3pPr marL="0" algn="l">
              <a:defRPr sz="1800" b="0" i="0">
                <a:solidFill>
                  <a:schemeClr val="accent1"/>
                </a:solidFill>
                <a:latin typeface="+mn-lt"/>
                <a:ea typeface="Verdana" panose="020B0604030504040204" pitchFamily="34" charset="0"/>
                <a:cs typeface="Verdana" panose="020B0604030504040204" pitchFamily="34" charset="0"/>
              </a:defRPr>
            </a:lvl3pPr>
            <a:lvl4pPr marL="0" algn="l">
              <a:defRPr sz="1800" b="0" i="0">
                <a:solidFill>
                  <a:schemeClr val="accent1"/>
                </a:solidFill>
                <a:latin typeface="+mn-lt"/>
                <a:ea typeface="Verdana" panose="020B0604030504040204" pitchFamily="34" charset="0"/>
                <a:cs typeface="Verdana" panose="020B0604030504040204" pitchFamily="34" charset="0"/>
              </a:defRPr>
            </a:lvl4pPr>
            <a:lvl5pPr marL="0" algn="l">
              <a:defRPr sz="1800" b="0" i="0">
                <a:solidFill>
                  <a:schemeClr val="accent1"/>
                </a:solidFill>
                <a:latin typeface="+mn-lt"/>
                <a:ea typeface="Verdana" panose="020B0604030504040204" pitchFamily="34" charset="0"/>
                <a:cs typeface="Verdana" panose="020B0604030504040204" pitchFamily="34" charset="0"/>
              </a:defRPr>
            </a:lvl5pPr>
            <a:lvl6pPr marL="0" algn="l">
              <a:defRPr sz="1800" b="0" i="0">
                <a:solidFill>
                  <a:schemeClr val="accent1"/>
                </a:solidFill>
                <a:latin typeface="+mn-lt"/>
                <a:ea typeface="Verdana" panose="020B0604030504040204" pitchFamily="34" charset="0"/>
                <a:cs typeface="Verdana" panose="020B0604030504040204" pitchFamily="34" charset="0"/>
              </a:defRPr>
            </a:lvl6pPr>
            <a:lvl7pPr marL="0" algn="l">
              <a:defRPr sz="1800" b="0" i="0">
                <a:solidFill>
                  <a:schemeClr val="accent1"/>
                </a:solidFill>
                <a:latin typeface="+mn-lt"/>
                <a:ea typeface="Verdana" panose="020B0604030504040204" pitchFamily="34" charset="0"/>
                <a:cs typeface="Verdana" panose="020B0604030504040204" pitchFamily="34" charset="0"/>
              </a:defRPr>
            </a:lvl7pPr>
            <a:lvl8pPr marL="0" algn="l">
              <a:defRPr sz="1800" b="0" i="0">
                <a:solidFill>
                  <a:schemeClr val="accent1"/>
                </a:solidFill>
                <a:latin typeface="+mn-lt"/>
                <a:ea typeface="Verdana" panose="020B0604030504040204" pitchFamily="34" charset="0"/>
                <a:cs typeface="Verdana" panose="020B0604030504040204" pitchFamily="34" charset="0"/>
              </a:defRPr>
            </a:lvl8pPr>
            <a:lvl9pPr marL="0" algn="l">
              <a:defRPr sz="1800" b="0" i="0">
                <a:solidFill>
                  <a:schemeClr val="accent1"/>
                </a:solidFill>
                <a:latin typeface="+mn-lt"/>
                <a:ea typeface="Verdana" panose="020B0604030504040204" pitchFamily="34" charset="0"/>
                <a:cs typeface="Verdana" panose="020B0604030504040204" pitchFamily="34" charset="0"/>
              </a:defRPr>
            </a:lvl9pPr>
          </a:lstStyle>
          <a:p>
            <a:endParaRPr lang="en-US"/>
          </a:p>
        </p:txBody>
      </p:sp>
      <p:sp>
        <p:nvSpPr>
          <p:cNvPr id="10" name="Text Placeholder 6">
            <a:extLst>
              <a:ext uri="{FF2B5EF4-FFF2-40B4-BE49-F238E27FC236}">
                <a16:creationId xmlns:a16="http://schemas.microsoft.com/office/drawing/2014/main" id="{CD070A25-F021-BC4C-9B7E-B2B9AF16F456}"/>
              </a:ext>
            </a:extLst>
          </p:cNvPr>
          <p:cNvSpPr>
            <a:spLocks noGrp="1"/>
          </p:cNvSpPr>
          <p:nvPr>
            <p:ph type="body" sz="quarter" idx="21"/>
          </p:nvPr>
        </p:nvSpPr>
        <p:spPr>
          <a:xfrm>
            <a:off x="558801" y="1338264"/>
            <a:ext cx="5405438" cy="1118066"/>
          </a:xfrm>
        </p:spPr>
        <p:txBody>
          <a:bodyPr tIns="228600" anchor="t" anchorCtr="0"/>
          <a:lstStyle>
            <a:lvl1pPr>
              <a:spcAft>
                <a:spcPts val="0"/>
              </a:spcAft>
              <a:defRPr sz="2400" b="0">
                <a:solidFill>
                  <a:schemeClr val="accent2"/>
                </a:solidFill>
              </a:defRPr>
            </a:lvl1pPr>
            <a:lvl2pPr>
              <a:defRPr sz="2400" b="0"/>
            </a:lvl2pPr>
            <a:lvl3pPr marL="0" indent="0">
              <a:buNone/>
              <a:defRPr sz="2400" b="0">
                <a:solidFill>
                  <a:schemeClr val="accent2"/>
                </a:solidFill>
              </a:defRPr>
            </a:lvl3pPr>
            <a:lvl4pPr marL="0" indent="0">
              <a:buNone/>
              <a:defRPr sz="2400" b="0">
                <a:solidFill>
                  <a:schemeClr val="accent2"/>
                </a:solidFill>
              </a:defRPr>
            </a:lvl4pPr>
            <a:lvl5pPr marL="0" indent="0">
              <a:buFontTx/>
              <a:buNone/>
              <a:defRPr sz="2400" b="0">
                <a:solidFill>
                  <a:schemeClr val="accent2"/>
                </a:solidFill>
              </a:defRPr>
            </a:lvl5pPr>
            <a:lvl6pPr marL="0" indent="0">
              <a:buFontTx/>
              <a:buNone/>
              <a:defRPr sz="2400" b="0">
                <a:solidFill>
                  <a:schemeClr val="accent2"/>
                </a:solidFill>
              </a:defRPr>
            </a:lvl6pPr>
            <a:lvl7pPr marL="0" indent="0">
              <a:buFontTx/>
              <a:buNone/>
              <a:defRPr sz="2400" b="0">
                <a:solidFill>
                  <a:schemeClr val="accent2"/>
                </a:solidFill>
              </a:defRPr>
            </a:lvl7pPr>
            <a:lvl8pPr marL="0" indent="0">
              <a:buFontTx/>
              <a:buNone/>
              <a:defRPr sz="2400" b="0">
                <a:solidFill>
                  <a:schemeClr val="accent2"/>
                </a:solidFill>
              </a:defRPr>
            </a:lvl8pPr>
            <a:lvl9pPr marL="0" indent="0">
              <a:buFontTx/>
              <a:buNone/>
              <a:defRPr sz="2400" b="0">
                <a:solidFill>
                  <a:schemeClr val="accent2"/>
                </a:solidFill>
              </a:defRPr>
            </a:lvl9pPr>
          </a:lstStyle>
          <a:p>
            <a:pPr lvl="0"/>
            <a:r>
              <a:rPr lang="en-US" smtClean="0"/>
              <a:t>Edit Master text styles</a:t>
            </a:r>
          </a:p>
        </p:txBody>
      </p:sp>
      <p:sp>
        <p:nvSpPr>
          <p:cNvPr id="9" name="Picture Placeholder 4">
            <a:extLst>
              <a:ext uri="{FF2B5EF4-FFF2-40B4-BE49-F238E27FC236}">
                <a16:creationId xmlns:a16="http://schemas.microsoft.com/office/drawing/2014/main" id="{B200C141-8CC9-AE44-8CBC-126D2BD8D66F}"/>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140453285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5">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A0279-4271-0C4A-A510-EC71BD5BFF5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351" y="7144"/>
            <a:ext cx="12179297" cy="6850854"/>
          </a:xfrm>
          <a:prstGeom prst="rect">
            <a:avLst/>
          </a:prstGeom>
        </p:spPr>
      </p:pic>
      <p:pic>
        <p:nvPicPr>
          <p:cNvPr id="12" name="Picture 11" descr="Logo&#10;&#10;Description automatically generated">
            <a:extLst>
              <a:ext uri="{FF2B5EF4-FFF2-40B4-BE49-F238E27FC236}">
                <a16:creationId xmlns:a16="http://schemas.microsoft.com/office/drawing/2014/main" id="{10CD7575-0E56-9D4C-8FA6-CEEC92FEFDD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985828" y="532297"/>
            <a:ext cx="1647371" cy="851949"/>
          </a:xfrm>
          <a:prstGeom prst="rect">
            <a:avLst/>
          </a:prstGeom>
        </p:spPr>
      </p:pic>
      <p:sp>
        <p:nvSpPr>
          <p:cNvPr id="7" name="Title 3">
            <a:extLst>
              <a:ext uri="{FF2B5EF4-FFF2-40B4-BE49-F238E27FC236}">
                <a16:creationId xmlns:a16="http://schemas.microsoft.com/office/drawing/2014/main" id="{06E9E4B0-455C-7044-9DEF-8409BE4A3721}"/>
              </a:ext>
            </a:extLst>
          </p:cNvPr>
          <p:cNvSpPr>
            <a:spLocks noGrp="1"/>
          </p:cNvSpPr>
          <p:nvPr>
            <p:ph type="title"/>
          </p:nvPr>
        </p:nvSpPr>
        <p:spPr>
          <a:xfrm>
            <a:off x="577932" y="457200"/>
            <a:ext cx="7305593" cy="881063"/>
          </a:xfrm>
        </p:spPr>
        <p:txBody>
          <a:bodyPr tIns="0" rIns="0" bIns="0" anchor="t"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8" name="Date Placeholder 4">
            <a:extLst>
              <a:ext uri="{FF2B5EF4-FFF2-40B4-BE49-F238E27FC236}">
                <a16:creationId xmlns:a16="http://schemas.microsoft.com/office/drawing/2014/main" id="{E43C34D0-33A8-6341-85F3-F894045DF61C}"/>
              </a:ext>
            </a:extLst>
          </p:cNvPr>
          <p:cNvSpPr>
            <a:spLocks noGrp="1"/>
          </p:cNvSpPr>
          <p:nvPr>
            <p:ph type="dt" sz="half" idx="18"/>
          </p:nvPr>
        </p:nvSpPr>
        <p:spPr>
          <a:xfrm>
            <a:off x="558801" y="2456329"/>
            <a:ext cx="3475037" cy="620248"/>
          </a:xfrm>
          <a:prstGeom prst="rect">
            <a:avLst/>
          </a:prstGeom>
        </p:spPr>
        <p:txBody>
          <a:bodyPr lIns="0" tIns="182880" rIns="0" bIns="0"/>
          <a:lstStyle>
            <a:lvl1pPr algn="l">
              <a:defRPr sz="1800">
                <a:solidFill>
                  <a:schemeClr val="accent1"/>
                </a:solidFill>
                <a:latin typeface="+mn-lt"/>
                <a:ea typeface="Verdana" panose="020B0604030504040204" pitchFamily="34" charset="0"/>
                <a:cs typeface="Verdana" panose="020B0604030504040204" pitchFamily="34" charset="0"/>
              </a:defRPr>
            </a:lvl1pPr>
            <a:lvl2pPr marL="0" algn="l">
              <a:defRPr sz="1800" b="0" i="0">
                <a:solidFill>
                  <a:schemeClr val="accent1"/>
                </a:solidFill>
                <a:latin typeface="+mn-lt"/>
                <a:ea typeface="Verdana" panose="020B0604030504040204" pitchFamily="34" charset="0"/>
                <a:cs typeface="Verdana" panose="020B0604030504040204" pitchFamily="34" charset="0"/>
              </a:defRPr>
            </a:lvl2pPr>
            <a:lvl3pPr marL="0" algn="l">
              <a:defRPr sz="1800" b="0" i="0">
                <a:solidFill>
                  <a:schemeClr val="accent1"/>
                </a:solidFill>
                <a:latin typeface="+mn-lt"/>
                <a:ea typeface="Verdana" panose="020B0604030504040204" pitchFamily="34" charset="0"/>
                <a:cs typeface="Verdana" panose="020B0604030504040204" pitchFamily="34" charset="0"/>
              </a:defRPr>
            </a:lvl3pPr>
            <a:lvl4pPr marL="0" algn="l">
              <a:defRPr sz="1800" b="0" i="0">
                <a:solidFill>
                  <a:schemeClr val="accent1"/>
                </a:solidFill>
                <a:latin typeface="+mn-lt"/>
                <a:ea typeface="Verdana" panose="020B0604030504040204" pitchFamily="34" charset="0"/>
                <a:cs typeface="Verdana" panose="020B0604030504040204" pitchFamily="34" charset="0"/>
              </a:defRPr>
            </a:lvl4pPr>
            <a:lvl5pPr marL="0" algn="l">
              <a:defRPr sz="1800" b="0" i="0">
                <a:solidFill>
                  <a:schemeClr val="accent1"/>
                </a:solidFill>
                <a:latin typeface="+mn-lt"/>
                <a:ea typeface="Verdana" panose="020B0604030504040204" pitchFamily="34" charset="0"/>
                <a:cs typeface="Verdana" panose="020B0604030504040204" pitchFamily="34" charset="0"/>
              </a:defRPr>
            </a:lvl5pPr>
            <a:lvl6pPr marL="0" algn="l">
              <a:defRPr sz="1800" b="0" i="0">
                <a:solidFill>
                  <a:schemeClr val="accent1"/>
                </a:solidFill>
                <a:latin typeface="+mn-lt"/>
                <a:ea typeface="Verdana" panose="020B0604030504040204" pitchFamily="34" charset="0"/>
                <a:cs typeface="Verdana" panose="020B0604030504040204" pitchFamily="34" charset="0"/>
              </a:defRPr>
            </a:lvl6pPr>
            <a:lvl7pPr marL="0" algn="l">
              <a:defRPr sz="1800" b="0" i="0">
                <a:solidFill>
                  <a:schemeClr val="accent1"/>
                </a:solidFill>
                <a:latin typeface="+mn-lt"/>
                <a:ea typeface="Verdana" panose="020B0604030504040204" pitchFamily="34" charset="0"/>
                <a:cs typeface="Verdana" panose="020B0604030504040204" pitchFamily="34" charset="0"/>
              </a:defRPr>
            </a:lvl7pPr>
            <a:lvl8pPr marL="0" algn="l">
              <a:defRPr sz="1800" b="0" i="0">
                <a:solidFill>
                  <a:schemeClr val="accent1"/>
                </a:solidFill>
                <a:latin typeface="+mn-lt"/>
                <a:ea typeface="Verdana" panose="020B0604030504040204" pitchFamily="34" charset="0"/>
                <a:cs typeface="Verdana" panose="020B0604030504040204" pitchFamily="34" charset="0"/>
              </a:defRPr>
            </a:lvl8pPr>
            <a:lvl9pPr marL="0" algn="l">
              <a:defRPr sz="1800" b="0" i="0">
                <a:solidFill>
                  <a:schemeClr val="accent1"/>
                </a:solidFill>
                <a:latin typeface="+mn-lt"/>
                <a:ea typeface="Verdana" panose="020B0604030504040204" pitchFamily="34" charset="0"/>
                <a:cs typeface="Verdana" panose="020B0604030504040204" pitchFamily="34" charset="0"/>
              </a:defRPr>
            </a:lvl9pPr>
          </a:lstStyle>
          <a:p>
            <a:endParaRPr lang="en-US"/>
          </a:p>
        </p:txBody>
      </p:sp>
      <p:sp>
        <p:nvSpPr>
          <p:cNvPr id="10" name="Text Placeholder 6">
            <a:extLst>
              <a:ext uri="{FF2B5EF4-FFF2-40B4-BE49-F238E27FC236}">
                <a16:creationId xmlns:a16="http://schemas.microsoft.com/office/drawing/2014/main" id="{63150C26-72E3-044F-B1D0-879F3183FE82}"/>
              </a:ext>
            </a:extLst>
          </p:cNvPr>
          <p:cNvSpPr>
            <a:spLocks noGrp="1"/>
          </p:cNvSpPr>
          <p:nvPr>
            <p:ph type="body" sz="quarter" idx="21"/>
          </p:nvPr>
        </p:nvSpPr>
        <p:spPr>
          <a:xfrm>
            <a:off x="558801" y="1338264"/>
            <a:ext cx="5405438" cy="1118066"/>
          </a:xfrm>
        </p:spPr>
        <p:txBody>
          <a:bodyPr tIns="228600" anchor="t" anchorCtr="0"/>
          <a:lstStyle>
            <a:lvl1pPr>
              <a:spcAft>
                <a:spcPts val="0"/>
              </a:spcAft>
              <a:defRPr sz="2400" b="0">
                <a:solidFill>
                  <a:schemeClr val="accent2"/>
                </a:solidFill>
              </a:defRPr>
            </a:lvl1pPr>
            <a:lvl2pPr>
              <a:defRPr sz="2400" b="0"/>
            </a:lvl2pPr>
            <a:lvl3pPr marL="0" indent="0">
              <a:buNone/>
              <a:defRPr sz="2400" b="0">
                <a:solidFill>
                  <a:schemeClr val="accent2"/>
                </a:solidFill>
              </a:defRPr>
            </a:lvl3pPr>
            <a:lvl4pPr marL="0" indent="0">
              <a:buNone/>
              <a:defRPr sz="2400" b="0">
                <a:solidFill>
                  <a:schemeClr val="accent2"/>
                </a:solidFill>
              </a:defRPr>
            </a:lvl4pPr>
            <a:lvl5pPr marL="0" indent="0">
              <a:buFontTx/>
              <a:buNone/>
              <a:defRPr sz="2400" b="0">
                <a:solidFill>
                  <a:schemeClr val="accent2"/>
                </a:solidFill>
              </a:defRPr>
            </a:lvl5pPr>
            <a:lvl6pPr marL="0" indent="0">
              <a:buFontTx/>
              <a:buNone/>
              <a:defRPr sz="2400" b="0">
                <a:solidFill>
                  <a:schemeClr val="accent2"/>
                </a:solidFill>
              </a:defRPr>
            </a:lvl6pPr>
            <a:lvl7pPr marL="0" indent="0">
              <a:buFontTx/>
              <a:buNone/>
              <a:defRPr sz="2400" b="0">
                <a:solidFill>
                  <a:schemeClr val="accent2"/>
                </a:solidFill>
              </a:defRPr>
            </a:lvl7pPr>
            <a:lvl8pPr marL="0" indent="0">
              <a:buFontTx/>
              <a:buNone/>
              <a:defRPr sz="2400" b="0">
                <a:solidFill>
                  <a:schemeClr val="accent2"/>
                </a:solidFill>
              </a:defRPr>
            </a:lvl8pPr>
            <a:lvl9pPr marL="0" indent="0">
              <a:buFontTx/>
              <a:buNone/>
              <a:defRPr sz="2400" b="0">
                <a:solidFill>
                  <a:schemeClr val="accent2"/>
                </a:solidFill>
              </a:defRPr>
            </a:lvl9pPr>
          </a:lstStyle>
          <a:p>
            <a:pPr lvl="0"/>
            <a:r>
              <a:rPr lang="en-US" smtClean="0"/>
              <a:t>Edit Master text styles</a:t>
            </a:r>
          </a:p>
        </p:txBody>
      </p:sp>
      <p:sp>
        <p:nvSpPr>
          <p:cNvPr id="13" name="Picture Placeholder 4">
            <a:extLst>
              <a:ext uri="{FF2B5EF4-FFF2-40B4-BE49-F238E27FC236}">
                <a16:creationId xmlns:a16="http://schemas.microsoft.com/office/drawing/2014/main" id="{70050E8A-AD8B-6941-BDBD-567F63FB63A9}"/>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291894760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bg1"/>
        </a:solidFill>
        <a:effectLst/>
      </p:bgPr>
    </p:bg>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6BF633BF-40F4-9945-89F5-52BB00B7F957}"/>
              </a:ext>
            </a:extLst>
          </p:cNvPr>
          <p:cNvSpPr>
            <a:spLocks noGrp="1"/>
          </p:cNvSpPr>
          <p:nvPr>
            <p:ph type="dt" sz="half" idx="18"/>
          </p:nvPr>
        </p:nvSpPr>
        <p:spPr>
          <a:xfrm>
            <a:off x="558801" y="5792678"/>
            <a:ext cx="3475037" cy="1081088"/>
          </a:xfrm>
          <a:prstGeom prst="rect">
            <a:avLst/>
          </a:prstGeom>
        </p:spPr>
        <p:txBody>
          <a:bodyPr lIns="0" tIns="182880" rIns="0" bIns="0"/>
          <a:lstStyle>
            <a:lvl1pPr algn="l">
              <a:defRPr sz="1800">
                <a:solidFill>
                  <a:schemeClr val="accent1"/>
                </a:solidFill>
                <a:latin typeface="+mn-lt"/>
                <a:ea typeface="Verdana" panose="020B0604030504040204" pitchFamily="34" charset="0"/>
                <a:cs typeface="Verdana" panose="020B0604030504040204" pitchFamily="34" charset="0"/>
              </a:defRPr>
            </a:lvl1pPr>
            <a:lvl2pPr marL="0" algn="l">
              <a:defRPr sz="1800" b="0" i="0">
                <a:solidFill>
                  <a:schemeClr val="accent1"/>
                </a:solidFill>
                <a:latin typeface="+mn-lt"/>
                <a:ea typeface="Verdana" panose="020B0604030504040204" pitchFamily="34" charset="0"/>
                <a:cs typeface="Verdana" panose="020B0604030504040204" pitchFamily="34" charset="0"/>
              </a:defRPr>
            </a:lvl2pPr>
            <a:lvl3pPr marL="0" algn="l">
              <a:defRPr sz="1800" b="0" i="0">
                <a:solidFill>
                  <a:schemeClr val="accent1"/>
                </a:solidFill>
                <a:latin typeface="+mn-lt"/>
                <a:ea typeface="Verdana" panose="020B0604030504040204" pitchFamily="34" charset="0"/>
                <a:cs typeface="Verdana" panose="020B0604030504040204" pitchFamily="34" charset="0"/>
              </a:defRPr>
            </a:lvl3pPr>
            <a:lvl4pPr marL="0" algn="l">
              <a:defRPr sz="1800" b="0" i="0">
                <a:solidFill>
                  <a:schemeClr val="accent1"/>
                </a:solidFill>
                <a:latin typeface="+mn-lt"/>
                <a:ea typeface="Verdana" panose="020B0604030504040204" pitchFamily="34" charset="0"/>
                <a:cs typeface="Verdana" panose="020B0604030504040204" pitchFamily="34" charset="0"/>
              </a:defRPr>
            </a:lvl4pPr>
            <a:lvl5pPr marL="0" algn="l">
              <a:defRPr sz="1800" b="0" i="0">
                <a:solidFill>
                  <a:schemeClr val="accent1"/>
                </a:solidFill>
                <a:latin typeface="+mn-lt"/>
                <a:ea typeface="Verdana" panose="020B0604030504040204" pitchFamily="34" charset="0"/>
                <a:cs typeface="Verdana" panose="020B0604030504040204" pitchFamily="34" charset="0"/>
              </a:defRPr>
            </a:lvl5pPr>
            <a:lvl6pPr marL="0" algn="l">
              <a:defRPr sz="1800" b="0" i="0">
                <a:solidFill>
                  <a:schemeClr val="accent1"/>
                </a:solidFill>
                <a:latin typeface="+mn-lt"/>
                <a:ea typeface="Verdana" panose="020B0604030504040204" pitchFamily="34" charset="0"/>
                <a:cs typeface="Verdana" panose="020B0604030504040204" pitchFamily="34" charset="0"/>
              </a:defRPr>
            </a:lvl6pPr>
            <a:lvl7pPr marL="0" algn="l">
              <a:defRPr sz="1800" b="0" i="0">
                <a:solidFill>
                  <a:schemeClr val="accent1"/>
                </a:solidFill>
                <a:latin typeface="+mn-lt"/>
                <a:ea typeface="Verdana" panose="020B0604030504040204" pitchFamily="34" charset="0"/>
                <a:cs typeface="Verdana" panose="020B0604030504040204" pitchFamily="34" charset="0"/>
              </a:defRPr>
            </a:lvl7pPr>
            <a:lvl8pPr marL="0" algn="l">
              <a:defRPr sz="1800" b="0" i="0">
                <a:solidFill>
                  <a:schemeClr val="accent1"/>
                </a:solidFill>
                <a:latin typeface="+mn-lt"/>
                <a:ea typeface="Verdana" panose="020B0604030504040204" pitchFamily="34" charset="0"/>
                <a:cs typeface="Verdana" panose="020B0604030504040204" pitchFamily="34" charset="0"/>
              </a:defRPr>
            </a:lvl8pPr>
            <a:lvl9pPr marL="0" algn="l">
              <a:defRPr sz="1800" b="0" i="0">
                <a:solidFill>
                  <a:schemeClr val="accent1"/>
                </a:solidFill>
                <a:latin typeface="+mn-lt"/>
                <a:ea typeface="Verdana" panose="020B0604030504040204" pitchFamily="34" charset="0"/>
                <a:cs typeface="Verdana" panose="020B0604030504040204" pitchFamily="34" charset="0"/>
              </a:defRPr>
            </a:lvl9pPr>
          </a:lstStyle>
          <a:p>
            <a:endParaRPr lang="en-US"/>
          </a:p>
        </p:txBody>
      </p:sp>
      <p:pic>
        <p:nvPicPr>
          <p:cNvPr id="12" name="Picture 11" descr="Logo&#10;&#10;Description automatically generated">
            <a:extLst>
              <a:ext uri="{FF2B5EF4-FFF2-40B4-BE49-F238E27FC236}">
                <a16:creationId xmlns:a16="http://schemas.microsoft.com/office/drawing/2014/main" id="{10CD7575-0E56-9D4C-8FA6-CEEC92FEFDD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985828" y="532297"/>
            <a:ext cx="1647371" cy="851949"/>
          </a:xfrm>
          <a:prstGeom prst="rect">
            <a:avLst/>
          </a:prstGeom>
        </p:spPr>
      </p:pic>
      <p:sp>
        <p:nvSpPr>
          <p:cNvPr id="7" name="Title 3">
            <a:extLst>
              <a:ext uri="{FF2B5EF4-FFF2-40B4-BE49-F238E27FC236}">
                <a16:creationId xmlns:a16="http://schemas.microsoft.com/office/drawing/2014/main" id="{61008EDD-CB4C-CC48-82A9-82FBCD01838C}"/>
              </a:ext>
            </a:extLst>
          </p:cNvPr>
          <p:cNvSpPr>
            <a:spLocks noGrp="1"/>
          </p:cNvSpPr>
          <p:nvPr>
            <p:ph type="title"/>
          </p:nvPr>
        </p:nvSpPr>
        <p:spPr>
          <a:xfrm>
            <a:off x="577932" y="1651000"/>
            <a:ext cx="7305593" cy="2303326"/>
          </a:xfrm>
        </p:spPr>
        <p:txBody>
          <a:bodyPr tIns="0" rIns="0" bIns="0" anchor="b" anchorCtr="0"/>
          <a:lstStyle>
            <a:lvl1pPr>
              <a:lnSpc>
                <a:spcPts val="4000"/>
              </a:lnSpc>
              <a:defRPr sz="3600">
                <a:solidFill>
                  <a:schemeClr val="accent1"/>
                </a:solidFill>
              </a:defRPr>
            </a:lvl1pPr>
          </a:lstStyle>
          <a:p>
            <a:r>
              <a:rPr lang="en-US" smtClean="0"/>
              <a:t>Click to edit Master title style</a:t>
            </a:r>
            <a:endParaRPr lang="en-US" dirty="0"/>
          </a:p>
        </p:txBody>
      </p:sp>
      <p:sp>
        <p:nvSpPr>
          <p:cNvPr id="8" name="Text Placeholder 6">
            <a:extLst>
              <a:ext uri="{FF2B5EF4-FFF2-40B4-BE49-F238E27FC236}">
                <a16:creationId xmlns:a16="http://schemas.microsoft.com/office/drawing/2014/main" id="{DE8DCFF7-4AFE-CF45-AA34-82120B7D5374}"/>
              </a:ext>
            </a:extLst>
          </p:cNvPr>
          <p:cNvSpPr>
            <a:spLocks noGrp="1"/>
          </p:cNvSpPr>
          <p:nvPr>
            <p:ph type="body" sz="quarter" idx="21"/>
          </p:nvPr>
        </p:nvSpPr>
        <p:spPr>
          <a:xfrm>
            <a:off x="558801" y="3869532"/>
            <a:ext cx="5405438" cy="1118066"/>
          </a:xfrm>
        </p:spPr>
        <p:txBody>
          <a:bodyPr tIns="228600" anchor="t" anchorCtr="0"/>
          <a:lstStyle>
            <a:lvl1pPr>
              <a:spcAft>
                <a:spcPts val="0"/>
              </a:spcAft>
              <a:defRPr sz="2400" b="0">
                <a:solidFill>
                  <a:schemeClr val="accent2"/>
                </a:solidFill>
              </a:defRPr>
            </a:lvl1pPr>
            <a:lvl2pPr>
              <a:defRPr sz="2400" b="0"/>
            </a:lvl2pPr>
            <a:lvl3pPr marL="0" indent="0">
              <a:buNone/>
              <a:defRPr sz="2400" b="0">
                <a:solidFill>
                  <a:schemeClr val="accent2"/>
                </a:solidFill>
              </a:defRPr>
            </a:lvl3pPr>
            <a:lvl4pPr marL="0" indent="0">
              <a:buNone/>
              <a:defRPr sz="2400" b="0">
                <a:solidFill>
                  <a:schemeClr val="accent2"/>
                </a:solidFill>
              </a:defRPr>
            </a:lvl4pPr>
            <a:lvl5pPr marL="0" indent="0">
              <a:buFontTx/>
              <a:buNone/>
              <a:defRPr sz="2400" b="0">
                <a:solidFill>
                  <a:schemeClr val="accent2"/>
                </a:solidFill>
              </a:defRPr>
            </a:lvl5pPr>
            <a:lvl6pPr marL="0" indent="0">
              <a:buFontTx/>
              <a:buNone/>
              <a:defRPr sz="2400" b="0">
                <a:solidFill>
                  <a:schemeClr val="accent2"/>
                </a:solidFill>
              </a:defRPr>
            </a:lvl6pPr>
            <a:lvl7pPr marL="0" indent="0">
              <a:buFontTx/>
              <a:buNone/>
              <a:defRPr sz="2400" b="0">
                <a:solidFill>
                  <a:schemeClr val="accent2"/>
                </a:solidFill>
              </a:defRPr>
            </a:lvl7pPr>
            <a:lvl8pPr marL="0" indent="0">
              <a:buFontTx/>
              <a:buNone/>
              <a:defRPr sz="2400" b="0">
                <a:solidFill>
                  <a:schemeClr val="accent2"/>
                </a:solidFill>
              </a:defRPr>
            </a:lvl8pPr>
            <a:lvl9pPr marL="0" indent="0">
              <a:buFontTx/>
              <a:buNone/>
              <a:defRPr sz="2400" b="0">
                <a:solidFill>
                  <a:schemeClr val="accent2"/>
                </a:solidFill>
              </a:defRPr>
            </a:lvl9pPr>
          </a:lstStyle>
          <a:p>
            <a:pPr lvl="0"/>
            <a:r>
              <a:rPr lang="en-US" smtClean="0"/>
              <a:t>Edit Master text styles</a:t>
            </a:r>
          </a:p>
        </p:txBody>
      </p:sp>
      <p:sp>
        <p:nvSpPr>
          <p:cNvPr id="10" name="Picture Placeholder 4">
            <a:extLst>
              <a:ext uri="{FF2B5EF4-FFF2-40B4-BE49-F238E27FC236}">
                <a16:creationId xmlns:a16="http://schemas.microsoft.com/office/drawing/2014/main" id="{35C68DA8-B339-FD4F-AB34-3110B690D365}"/>
              </a:ext>
            </a:extLst>
          </p:cNvPr>
          <p:cNvSpPr>
            <a:spLocks noGrp="1"/>
          </p:cNvSpPr>
          <p:nvPr>
            <p:ph type="pic" sz="quarter" idx="19" hasCustomPrompt="1"/>
          </p:nvPr>
        </p:nvSpPr>
        <p:spPr>
          <a:xfrm>
            <a:off x="9554705" y="457200"/>
            <a:ext cx="2078495" cy="1512888"/>
          </a:xfrm>
          <a:solidFill>
            <a:schemeClr val="bg1"/>
          </a:solidFill>
        </p:spPr>
        <p:txBody>
          <a:bodyPr tIns="0"/>
          <a:lstStyle>
            <a:lvl1pPr algn="ctr">
              <a:defRPr sz="1000"/>
            </a:lvl1pPr>
          </a:lstStyle>
          <a:p>
            <a:r>
              <a:rPr lang="en-US"/>
              <a:t>Insert entity logo or delete this box to reveal default logo</a:t>
            </a:r>
          </a:p>
        </p:txBody>
      </p:sp>
    </p:spTree>
    <p:extLst>
      <p:ext uri="{BB962C8B-B14F-4D97-AF65-F5344CB8AC3E}">
        <p14:creationId xmlns:p14="http://schemas.microsoft.com/office/powerpoint/2010/main" val="409195305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2000" cy="6858000"/>
          </a:xfrm>
          <a:prstGeom prst="rect">
            <a:avLst/>
          </a:prstGeom>
        </p:spPr>
      </p:pic>
      <p:sp>
        <p:nvSpPr>
          <p:cNvPr id="2" name="Footer Placeholder 1">
            <a:extLst>
              <a:ext uri="{FF2B5EF4-FFF2-40B4-BE49-F238E27FC236}">
                <a16:creationId xmlns:a16="http://schemas.microsoft.com/office/drawing/2014/main" id="{5FC4EE20-7BFD-2349-8CA1-9E56BE5CB166}"/>
              </a:ext>
            </a:extLst>
          </p:cNvPr>
          <p:cNvSpPr>
            <a:spLocks noGrp="1"/>
          </p:cNvSpPr>
          <p:nvPr>
            <p:ph type="ftr" sz="quarter" idx="14"/>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This presentation is confidential and should not be distributed or shared with anyone outside of Catholic Health.</a:t>
            </a:r>
          </a:p>
        </p:txBody>
      </p:sp>
      <p:sp>
        <p:nvSpPr>
          <p:cNvPr id="7" name="Slide Number Placeholder 6">
            <a:extLst>
              <a:ext uri="{FF2B5EF4-FFF2-40B4-BE49-F238E27FC236}">
                <a16:creationId xmlns:a16="http://schemas.microsoft.com/office/drawing/2014/main" id="{9BF9ED3C-5D64-EC4B-B7A4-9E7CAA413005}"/>
              </a:ext>
            </a:extLst>
          </p:cNvPr>
          <p:cNvSpPr>
            <a:spLocks noGrp="1"/>
          </p:cNvSpPr>
          <p:nvPr>
            <p:ph type="sldNum" sz="quarter" idx="15"/>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9" name="Picture 8">
            <a:extLst>
              <a:ext uri="{FF2B5EF4-FFF2-40B4-BE49-F238E27FC236}">
                <a16:creationId xmlns:a16="http://schemas.microsoft.com/office/drawing/2014/main" id="{68278931-D537-A844-AD20-B4938213099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80780" y="5981700"/>
            <a:ext cx="1152420" cy="595981"/>
          </a:xfrm>
          <a:prstGeom prst="rect">
            <a:avLst/>
          </a:prstGeom>
        </p:spPr>
      </p:pic>
      <p:sp>
        <p:nvSpPr>
          <p:cNvPr id="4" name="TextBox 3">
            <a:extLst>
              <a:ext uri="{FF2B5EF4-FFF2-40B4-BE49-F238E27FC236}">
                <a16:creationId xmlns:a16="http://schemas.microsoft.com/office/drawing/2014/main" id="{729D6B9B-0BFD-AA43-960C-94DE29B99D9B}"/>
              </a:ext>
            </a:extLst>
          </p:cNvPr>
          <p:cNvSpPr txBox="1"/>
          <p:nvPr userDrawn="1"/>
        </p:nvSpPr>
        <p:spPr>
          <a:xfrm>
            <a:off x="558799" y="457201"/>
            <a:ext cx="3749675" cy="1081088"/>
          </a:xfrm>
          <a:prstGeom prst="rect">
            <a:avLst/>
          </a:prstGeom>
          <a:noFill/>
        </p:spPr>
        <p:txBody>
          <a:bodyPr wrap="square" lIns="0" tIns="0" rIns="0" bIns="0" rtlCol="0">
            <a:normAutofit/>
          </a:bodyPr>
          <a:lstStyle/>
          <a:p>
            <a:pPr marL="0" indent="-3657600" algn="l">
              <a:spcAft>
                <a:spcPts val="1000"/>
              </a:spcAft>
            </a:pPr>
            <a:r>
              <a:rPr lang="en-US" sz="3600" b="1" i="0">
                <a:solidFill>
                  <a:schemeClr val="accent1"/>
                </a:solidFill>
                <a:latin typeface="+mn-lt"/>
                <a:ea typeface="Verdana" panose="020B0604030504040204" pitchFamily="34" charset="0"/>
                <a:cs typeface="Verdana" panose="020B0604030504040204" pitchFamily="34" charset="0"/>
              </a:rPr>
              <a:t>Today’s Agenda</a:t>
            </a:r>
          </a:p>
        </p:txBody>
      </p:sp>
      <p:sp>
        <p:nvSpPr>
          <p:cNvPr id="8" name="Text Placeholder 9">
            <a:extLst>
              <a:ext uri="{FF2B5EF4-FFF2-40B4-BE49-F238E27FC236}">
                <a16:creationId xmlns:a16="http://schemas.microsoft.com/office/drawing/2014/main" id="{CC0C9A59-FD7B-274D-8F8B-1B4F636E7146}"/>
              </a:ext>
            </a:extLst>
          </p:cNvPr>
          <p:cNvSpPr>
            <a:spLocks noGrp="1"/>
          </p:cNvSpPr>
          <p:nvPr>
            <p:ph type="body" sz="quarter" idx="13"/>
          </p:nvPr>
        </p:nvSpPr>
        <p:spPr>
          <a:xfrm>
            <a:off x="4320994" y="1651001"/>
            <a:ext cx="7324725" cy="3266056"/>
          </a:xfrm>
        </p:spPr>
        <p:txBody>
          <a:bodyPr tIns="228600" anchor="t" anchorCtr="0">
            <a:normAutofit/>
          </a:bodyPr>
          <a:lstStyle>
            <a:lvl1pPr marL="457200" indent="-457200">
              <a:lnSpc>
                <a:spcPts val="3200"/>
              </a:lnSpc>
              <a:spcAft>
                <a:spcPts val="600"/>
              </a:spcAft>
              <a:buClr>
                <a:schemeClr val="accent3"/>
              </a:buClr>
              <a:buFont typeface="+mj-lt"/>
              <a:buAutoNum type="arabicPeriod"/>
              <a:defRPr sz="2000">
                <a:solidFill>
                  <a:schemeClr val="accent1"/>
                </a:solidFill>
              </a:defRPr>
            </a:lvl1pPr>
            <a:lvl2pPr marL="731520" indent="-274320">
              <a:lnSpc>
                <a:spcPct val="100000"/>
              </a:lnSpc>
              <a:spcAft>
                <a:spcPts val="600"/>
              </a:spcAft>
              <a:buClr>
                <a:schemeClr val="accent3"/>
              </a:buClr>
              <a:buFont typeface="Arial" panose="020B0604020202020204" pitchFamily="34" charset="0"/>
              <a:buChar char="•"/>
              <a:defRPr sz="2000" b="0">
                <a:solidFill>
                  <a:schemeClr val="accent1"/>
                </a:solidFill>
              </a:defRPr>
            </a:lvl2pPr>
            <a:lvl3pPr marL="457200" indent="-457200">
              <a:lnSpc>
                <a:spcPts val="3200"/>
              </a:lnSpc>
              <a:spcAft>
                <a:spcPts val="600"/>
              </a:spcAft>
              <a:buFont typeface="+mj-lt"/>
              <a:buAutoNum type="arabicPeriod"/>
              <a:defRPr sz="2000">
                <a:solidFill>
                  <a:schemeClr val="accent1"/>
                </a:solidFill>
              </a:defRPr>
            </a:lvl3pPr>
            <a:lvl4pPr marL="457200" indent="-457200">
              <a:lnSpc>
                <a:spcPts val="3200"/>
              </a:lnSpc>
              <a:spcAft>
                <a:spcPts val="600"/>
              </a:spcAft>
              <a:buFont typeface="+mj-lt"/>
              <a:buAutoNum type="arabicPeriod"/>
              <a:defRPr sz="2000">
                <a:solidFill>
                  <a:schemeClr val="accent1"/>
                </a:solidFill>
              </a:defRPr>
            </a:lvl4pPr>
            <a:lvl5pPr marL="457200" indent="-457200">
              <a:lnSpc>
                <a:spcPts val="3200"/>
              </a:lnSpc>
              <a:spcAft>
                <a:spcPts val="600"/>
              </a:spcAft>
              <a:defRPr sz="2000">
                <a:solidFill>
                  <a:schemeClr val="accent1"/>
                </a:solidFill>
              </a:defRPr>
            </a:lvl5pPr>
            <a:lvl6pPr marL="457200" indent="-457200">
              <a:lnSpc>
                <a:spcPts val="3200"/>
              </a:lnSpc>
              <a:spcAft>
                <a:spcPts val="600"/>
              </a:spcAft>
              <a:defRPr sz="2000">
                <a:solidFill>
                  <a:schemeClr val="accent1"/>
                </a:solidFill>
              </a:defRPr>
            </a:lvl6pPr>
            <a:lvl7pPr marL="457200" indent="-457200">
              <a:lnSpc>
                <a:spcPts val="3200"/>
              </a:lnSpc>
              <a:spcAft>
                <a:spcPts val="600"/>
              </a:spcAft>
              <a:defRPr sz="2000">
                <a:solidFill>
                  <a:schemeClr val="accent1"/>
                </a:solidFill>
              </a:defRPr>
            </a:lvl7pPr>
            <a:lvl8pPr marL="457200" indent="-457200">
              <a:lnSpc>
                <a:spcPts val="3200"/>
              </a:lnSpc>
              <a:spcAft>
                <a:spcPts val="600"/>
              </a:spcAft>
              <a:defRPr sz="2000">
                <a:solidFill>
                  <a:schemeClr val="accent1"/>
                </a:solidFill>
              </a:defRPr>
            </a:lvl8pPr>
            <a:lvl9pPr marL="457200" indent="-457200">
              <a:lnSpc>
                <a:spcPts val="3200"/>
              </a:lnSpc>
              <a:spcAft>
                <a:spcPts val="600"/>
              </a:spcAft>
              <a:defRPr sz="2000">
                <a:solidFill>
                  <a:schemeClr val="accent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302485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_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2000" cy="6858000"/>
          </a:xfrm>
          <a:prstGeom prst="rect">
            <a:avLst/>
          </a:prstGeom>
        </p:spPr>
      </p:pic>
      <p:pic>
        <p:nvPicPr>
          <p:cNvPr id="9" name="Picture 8">
            <a:extLst>
              <a:ext uri="{FF2B5EF4-FFF2-40B4-BE49-F238E27FC236}">
                <a16:creationId xmlns:a16="http://schemas.microsoft.com/office/drawing/2014/main" id="{68278931-D537-A844-AD20-B4938213099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80780" y="5981700"/>
            <a:ext cx="1152420" cy="595981"/>
          </a:xfrm>
          <a:prstGeom prst="rect">
            <a:avLst/>
          </a:prstGeom>
        </p:spPr>
      </p:pic>
      <p:sp>
        <p:nvSpPr>
          <p:cNvPr id="4" name="TextBox 3">
            <a:extLst>
              <a:ext uri="{FF2B5EF4-FFF2-40B4-BE49-F238E27FC236}">
                <a16:creationId xmlns:a16="http://schemas.microsoft.com/office/drawing/2014/main" id="{729D6B9B-0BFD-AA43-960C-94DE29B99D9B}"/>
              </a:ext>
            </a:extLst>
          </p:cNvPr>
          <p:cNvSpPr txBox="1"/>
          <p:nvPr userDrawn="1"/>
        </p:nvSpPr>
        <p:spPr>
          <a:xfrm>
            <a:off x="558799" y="457201"/>
            <a:ext cx="3749675" cy="1081088"/>
          </a:xfrm>
          <a:prstGeom prst="rect">
            <a:avLst/>
          </a:prstGeom>
          <a:noFill/>
        </p:spPr>
        <p:txBody>
          <a:bodyPr wrap="square" lIns="0" tIns="0" rIns="0" bIns="0" rtlCol="0">
            <a:normAutofit/>
          </a:bodyPr>
          <a:lstStyle/>
          <a:p>
            <a:pPr marL="0" indent="-3657600" algn="l">
              <a:spcAft>
                <a:spcPts val="1000"/>
              </a:spcAft>
            </a:pPr>
            <a:r>
              <a:rPr lang="en-US" sz="3600" b="1" i="0">
                <a:solidFill>
                  <a:schemeClr val="accent1"/>
                </a:solidFill>
                <a:latin typeface="+mn-lt"/>
                <a:ea typeface="Verdana" panose="020B0604030504040204" pitchFamily="34" charset="0"/>
                <a:cs typeface="Verdana" panose="020B0604030504040204" pitchFamily="34" charset="0"/>
              </a:rPr>
              <a:t>Today’s Agenda</a:t>
            </a:r>
          </a:p>
        </p:txBody>
      </p:sp>
      <p:pic>
        <p:nvPicPr>
          <p:cNvPr id="8" name="Picture 7" descr="Logo&#10;&#10;Description automatically generated">
            <a:extLst>
              <a:ext uri="{FF2B5EF4-FFF2-40B4-BE49-F238E27FC236}">
                <a16:creationId xmlns:a16="http://schemas.microsoft.com/office/drawing/2014/main" id="{29F33820-6331-EE42-83AC-28B8F57F2DB4}"/>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483199" y="5980671"/>
            <a:ext cx="1150000" cy="594730"/>
          </a:xfrm>
          <a:prstGeom prst="rect">
            <a:avLst/>
          </a:prstGeom>
        </p:spPr>
      </p:pic>
      <p:sp>
        <p:nvSpPr>
          <p:cNvPr id="5" name="Footer Placeholder 4">
            <a:extLst>
              <a:ext uri="{FF2B5EF4-FFF2-40B4-BE49-F238E27FC236}">
                <a16:creationId xmlns:a16="http://schemas.microsoft.com/office/drawing/2014/main" id="{084B978B-ED4E-374D-AE89-ADCD877E74B8}"/>
              </a:ext>
            </a:extLst>
          </p:cNvPr>
          <p:cNvSpPr>
            <a:spLocks noGrp="1"/>
          </p:cNvSpPr>
          <p:nvPr>
            <p:ph type="ftr" sz="quarter" idx="14"/>
          </p:nvPr>
        </p:nvSpPr>
        <p:spPr/>
        <p:txBody>
          <a:bodyPr/>
          <a:lstStyle/>
          <a:p>
            <a:r>
              <a:rPr lang="en-US" dirty="0"/>
              <a:t>This presentation is confidential and should not be distributed or shared with anyone outside of Catholic Health.</a:t>
            </a:r>
          </a:p>
        </p:txBody>
      </p:sp>
      <p:sp>
        <p:nvSpPr>
          <p:cNvPr id="6" name="Slide Number Placeholder 5">
            <a:extLst>
              <a:ext uri="{FF2B5EF4-FFF2-40B4-BE49-F238E27FC236}">
                <a16:creationId xmlns:a16="http://schemas.microsoft.com/office/drawing/2014/main" id="{FC17852F-1867-1F4B-BC77-650E03B29981}"/>
              </a:ext>
            </a:extLst>
          </p:cNvPr>
          <p:cNvSpPr>
            <a:spLocks noGrp="1"/>
          </p:cNvSpPr>
          <p:nvPr>
            <p:ph type="sldNum" sz="quarter" idx="15"/>
          </p:nvPr>
        </p:nvSpPr>
        <p:spPr/>
        <p:txBody>
          <a:bodyPr/>
          <a:lstStyle/>
          <a:p>
            <a:fld id="{63DCA5C9-2E11-4C67-86EB-AE1DE127DC64}" type="slidenum">
              <a:rPr lang="en-US" smtClean="0"/>
              <a:pPr/>
              <a:t>‹#›</a:t>
            </a:fld>
            <a:endParaRPr lang="en-US" dirty="0"/>
          </a:p>
        </p:txBody>
      </p:sp>
      <p:sp>
        <p:nvSpPr>
          <p:cNvPr id="11" name="Text Placeholder 9">
            <a:extLst>
              <a:ext uri="{FF2B5EF4-FFF2-40B4-BE49-F238E27FC236}">
                <a16:creationId xmlns:a16="http://schemas.microsoft.com/office/drawing/2014/main" id="{5E5C2F47-8FC5-E24F-B1F8-74ACD7000283}"/>
              </a:ext>
            </a:extLst>
          </p:cNvPr>
          <p:cNvSpPr>
            <a:spLocks noGrp="1"/>
          </p:cNvSpPr>
          <p:nvPr>
            <p:ph type="body" sz="quarter" idx="16"/>
          </p:nvPr>
        </p:nvSpPr>
        <p:spPr>
          <a:xfrm>
            <a:off x="4308474" y="1651000"/>
            <a:ext cx="7324725" cy="3937244"/>
          </a:xfrm>
        </p:spPr>
        <p:txBody>
          <a:bodyPr tIns="228600" anchor="t" anchorCtr="0">
            <a:normAutofit/>
          </a:bodyPr>
          <a:lstStyle>
            <a:lvl1pPr marL="457200" indent="-457200">
              <a:lnSpc>
                <a:spcPts val="3200"/>
              </a:lnSpc>
              <a:spcAft>
                <a:spcPts val="600"/>
              </a:spcAft>
              <a:buClr>
                <a:schemeClr val="accent3"/>
              </a:buClr>
              <a:buFont typeface="+mj-lt"/>
              <a:buAutoNum type="arabicPeriod"/>
              <a:defRPr sz="2800">
                <a:solidFill>
                  <a:schemeClr val="accent1"/>
                </a:solidFill>
              </a:defRPr>
            </a:lvl1pPr>
            <a:lvl2pPr marL="731520" indent="-274320">
              <a:lnSpc>
                <a:spcPct val="100000"/>
              </a:lnSpc>
              <a:spcAft>
                <a:spcPts val="600"/>
              </a:spcAft>
              <a:buClr>
                <a:schemeClr val="accent3"/>
              </a:buClr>
              <a:buFont typeface="Arial" panose="020B0604020202020204" pitchFamily="34" charset="0"/>
              <a:buChar char="•"/>
              <a:defRPr sz="2000" b="0">
                <a:solidFill>
                  <a:schemeClr val="accent1"/>
                </a:solidFill>
              </a:defRPr>
            </a:lvl2pPr>
            <a:lvl3pPr marL="457200" indent="-457200">
              <a:lnSpc>
                <a:spcPts val="3200"/>
              </a:lnSpc>
              <a:spcAft>
                <a:spcPts val="600"/>
              </a:spcAft>
              <a:buFont typeface="+mj-lt"/>
              <a:buAutoNum type="arabicPeriod"/>
              <a:defRPr sz="2800">
                <a:solidFill>
                  <a:schemeClr val="accent1"/>
                </a:solidFill>
              </a:defRPr>
            </a:lvl3pPr>
            <a:lvl4pPr marL="457200" indent="-457200">
              <a:lnSpc>
                <a:spcPts val="3200"/>
              </a:lnSpc>
              <a:spcAft>
                <a:spcPts val="600"/>
              </a:spcAft>
              <a:buFont typeface="+mj-lt"/>
              <a:buAutoNum type="arabicPeriod"/>
              <a:defRPr sz="2800">
                <a:solidFill>
                  <a:schemeClr val="accent1"/>
                </a:solidFill>
              </a:defRPr>
            </a:lvl4pPr>
            <a:lvl5pPr marL="457200" indent="-457200">
              <a:lnSpc>
                <a:spcPts val="3200"/>
              </a:lnSpc>
              <a:spcAft>
                <a:spcPts val="600"/>
              </a:spcAft>
              <a:defRPr sz="2800">
                <a:solidFill>
                  <a:schemeClr val="accent1"/>
                </a:solidFill>
              </a:defRPr>
            </a:lvl5pPr>
            <a:lvl6pPr marL="457200" indent="-457200">
              <a:lnSpc>
                <a:spcPts val="3200"/>
              </a:lnSpc>
              <a:spcAft>
                <a:spcPts val="600"/>
              </a:spcAft>
              <a:defRPr sz="2800">
                <a:solidFill>
                  <a:schemeClr val="accent1"/>
                </a:solidFill>
              </a:defRPr>
            </a:lvl6pPr>
            <a:lvl7pPr marL="457200" indent="-457200">
              <a:lnSpc>
                <a:spcPts val="3200"/>
              </a:lnSpc>
              <a:spcAft>
                <a:spcPts val="600"/>
              </a:spcAft>
              <a:defRPr sz="2800">
                <a:solidFill>
                  <a:schemeClr val="accent1"/>
                </a:solidFill>
              </a:defRPr>
            </a:lvl7pPr>
            <a:lvl8pPr marL="457200" indent="-457200">
              <a:lnSpc>
                <a:spcPts val="3200"/>
              </a:lnSpc>
              <a:spcAft>
                <a:spcPts val="600"/>
              </a:spcAft>
              <a:defRPr sz="2800">
                <a:solidFill>
                  <a:schemeClr val="accent1"/>
                </a:solidFill>
              </a:defRPr>
            </a:lvl8pPr>
            <a:lvl9pPr marL="457200" indent="-457200">
              <a:lnSpc>
                <a:spcPts val="3200"/>
              </a:lnSpc>
              <a:spcAft>
                <a:spcPts val="600"/>
              </a:spcAft>
              <a:defRPr sz="2800">
                <a:solidFill>
                  <a:schemeClr val="accent1"/>
                </a:solidFill>
              </a:defRPr>
            </a:lvl9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426829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_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ED7FF-B301-DB49-88A6-4CD72677E4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572"/>
            <a:ext cx="12192000" cy="6858000"/>
          </a:xfrm>
          <a:prstGeom prst="rect">
            <a:avLst/>
          </a:prstGeom>
        </p:spPr>
      </p:pic>
      <p:sp>
        <p:nvSpPr>
          <p:cNvPr id="10" name="Title 9">
            <a:extLst>
              <a:ext uri="{FF2B5EF4-FFF2-40B4-BE49-F238E27FC236}">
                <a16:creationId xmlns:a16="http://schemas.microsoft.com/office/drawing/2014/main" id="{F5D766FC-34C1-4347-A51E-24BC8D6FA43C}"/>
              </a:ext>
            </a:extLst>
          </p:cNvPr>
          <p:cNvSpPr>
            <a:spLocks noGrp="1"/>
          </p:cNvSpPr>
          <p:nvPr>
            <p:ph type="title"/>
          </p:nvPr>
        </p:nvSpPr>
        <p:spPr>
          <a:xfrm>
            <a:off x="558800" y="1338263"/>
            <a:ext cx="7599364" cy="3429681"/>
          </a:xfrm>
        </p:spPr>
        <p:txBody>
          <a:bodyPr tIns="0" rIns="0" bIns="0" anchor="ctr" anchorCtr="0"/>
          <a:lstStyle>
            <a:lvl1pPr>
              <a:lnSpc>
                <a:spcPct val="100000"/>
              </a:lnSpc>
              <a:defRPr sz="3600" b="0">
                <a:solidFill>
                  <a:schemeClr val="bg1"/>
                </a:solidFill>
              </a:defRPr>
            </a:lvl1pPr>
          </a:lstStyle>
          <a:p>
            <a:r>
              <a:rPr lang="en-US" smtClean="0"/>
              <a:t>Click to edit Master title style</a:t>
            </a:r>
            <a:endParaRPr lang="en-US"/>
          </a:p>
        </p:txBody>
      </p:sp>
      <p:sp>
        <p:nvSpPr>
          <p:cNvPr id="7" name="Footer Placeholder 1">
            <a:extLst>
              <a:ext uri="{FF2B5EF4-FFF2-40B4-BE49-F238E27FC236}">
                <a16:creationId xmlns:a16="http://schemas.microsoft.com/office/drawing/2014/main" id="{C833A0D4-9891-9645-99EC-B705A4AAF1A0}"/>
              </a:ext>
            </a:extLst>
          </p:cNvPr>
          <p:cNvSpPr>
            <a:spLocks noGrp="1"/>
          </p:cNvSpPr>
          <p:nvPr>
            <p:ph type="ftr" sz="quarter" idx="14"/>
          </p:nvPr>
        </p:nvSpPr>
        <p:spPr>
          <a:xfrm>
            <a:off x="1031876" y="6387974"/>
            <a:ext cx="6851650"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r>
              <a:rPr lang="en-US" dirty="0"/>
              <a:t>This presentation is confidential and should not be distributed or shared with anyone outside of Catholic Health.</a:t>
            </a:r>
          </a:p>
        </p:txBody>
      </p:sp>
      <p:sp>
        <p:nvSpPr>
          <p:cNvPr id="8" name="Slide Number Placeholder 6">
            <a:extLst>
              <a:ext uri="{FF2B5EF4-FFF2-40B4-BE49-F238E27FC236}">
                <a16:creationId xmlns:a16="http://schemas.microsoft.com/office/drawing/2014/main" id="{3B58BE3D-2BF1-CF44-B324-A96B08855852}"/>
              </a:ext>
            </a:extLst>
          </p:cNvPr>
          <p:cNvSpPr>
            <a:spLocks noGrp="1"/>
          </p:cNvSpPr>
          <p:nvPr>
            <p:ph type="sldNum" sz="quarter" idx="15"/>
          </p:nvPr>
        </p:nvSpPr>
        <p:spPr>
          <a:xfrm>
            <a:off x="558799" y="6387974"/>
            <a:ext cx="424392" cy="2087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fld id="{63DCA5C9-2E11-4C67-86EB-AE1DE127DC64}" type="slidenum">
              <a:rPr lang="en-US" smtClean="0"/>
              <a:pPr/>
              <a:t>‹#›</a:t>
            </a:fld>
            <a:endParaRPr lang="en-US" dirty="0"/>
          </a:p>
        </p:txBody>
      </p:sp>
      <p:pic>
        <p:nvPicPr>
          <p:cNvPr id="9" name="Picture 8">
            <a:extLst>
              <a:ext uri="{FF2B5EF4-FFF2-40B4-BE49-F238E27FC236}">
                <a16:creationId xmlns:a16="http://schemas.microsoft.com/office/drawing/2014/main" id="{2407C7CD-67DC-774B-9679-9929D99742A5}"/>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0480780" y="5981700"/>
            <a:ext cx="1152420" cy="595981"/>
          </a:xfrm>
          <a:prstGeom prst="rect">
            <a:avLst/>
          </a:prstGeom>
        </p:spPr>
      </p:pic>
    </p:spTree>
    <p:extLst>
      <p:ext uri="{BB962C8B-B14F-4D97-AF65-F5344CB8AC3E}">
        <p14:creationId xmlns:p14="http://schemas.microsoft.com/office/powerpoint/2010/main" val="368989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800" y="457200"/>
            <a:ext cx="11074400" cy="53975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58800" y="1310504"/>
            <a:ext cx="11074400" cy="4950596"/>
          </a:xfrm>
          <a:prstGeom prst="rect">
            <a:avLst/>
          </a:prstGeom>
        </p:spPr>
        <p:txBody>
          <a:bodyPr vert="horz" lIns="0" tIns="22860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a:xfrm>
            <a:off x="1031876" y="6387974"/>
            <a:ext cx="5064124" cy="208758"/>
          </a:xfrm>
          <a:prstGeom prst="rect">
            <a:avLst/>
          </a:prstGeom>
        </p:spPr>
        <p:txBody>
          <a:bodyPr vert="horz" lIns="0" tIns="0" rIns="0" bIns="0" rtlCol="0" anchor="b" anchorCtr="0"/>
          <a:lstStyle>
            <a:lvl1pPr marL="0" indent="9525" algn="l">
              <a:tabLst/>
              <a:defRPr sz="800" b="0" i="0">
                <a:solidFill>
                  <a:schemeClr val="tx2"/>
                </a:solidFill>
                <a:latin typeface="+mn-lt"/>
                <a:ea typeface="Verdana" panose="020B0604030504040204" pitchFamily="34" charset="0"/>
                <a:cs typeface="Verdana" panose="020B0604030504040204" pitchFamily="34" charset="0"/>
              </a:defRPr>
            </a:lvl1pPr>
            <a:lvl2pPr marL="0" indent="9525" algn="l">
              <a:tabLst/>
              <a:defRPr sz="800" b="0" i="0">
                <a:solidFill>
                  <a:schemeClr val="tx2"/>
                </a:solidFill>
                <a:latin typeface="+mn-lt"/>
                <a:ea typeface="Verdana" panose="020B0604030504040204" pitchFamily="34" charset="0"/>
                <a:cs typeface="Verdana" panose="020B0604030504040204" pitchFamily="34" charset="0"/>
              </a:defRPr>
            </a:lvl2pPr>
            <a:lvl3pPr marL="0" indent="9525" algn="l">
              <a:tabLst/>
              <a:defRPr sz="800" b="0" i="0">
                <a:solidFill>
                  <a:schemeClr val="tx2"/>
                </a:solidFill>
                <a:latin typeface="+mn-lt"/>
                <a:ea typeface="Verdana" panose="020B0604030504040204" pitchFamily="34" charset="0"/>
                <a:cs typeface="Verdana" panose="020B0604030504040204" pitchFamily="34" charset="0"/>
              </a:defRPr>
            </a:lvl3pPr>
            <a:lvl4pPr marL="0" indent="9525" algn="l">
              <a:tabLst/>
              <a:defRPr sz="800" b="0" i="0">
                <a:solidFill>
                  <a:schemeClr val="tx2"/>
                </a:solidFill>
                <a:latin typeface="+mn-lt"/>
                <a:ea typeface="Verdana" panose="020B0604030504040204" pitchFamily="34" charset="0"/>
                <a:cs typeface="Verdana" panose="020B0604030504040204" pitchFamily="34" charset="0"/>
              </a:defRPr>
            </a:lvl4pPr>
            <a:lvl5pPr marL="0" indent="9525" algn="l">
              <a:tabLst/>
              <a:defRPr sz="800" b="0" i="0">
                <a:solidFill>
                  <a:schemeClr val="tx2"/>
                </a:solidFill>
                <a:latin typeface="+mn-lt"/>
                <a:ea typeface="Verdana" panose="020B0604030504040204" pitchFamily="34" charset="0"/>
                <a:cs typeface="Verdana" panose="020B0604030504040204" pitchFamily="34" charset="0"/>
              </a:defRPr>
            </a:lvl5pPr>
            <a:lvl6pPr marL="0" indent="9525" algn="l">
              <a:tabLst/>
              <a:defRPr sz="800" b="0" i="0">
                <a:solidFill>
                  <a:schemeClr val="tx2"/>
                </a:solidFill>
                <a:latin typeface="+mn-lt"/>
                <a:ea typeface="Verdana" panose="020B0604030504040204" pitchFamily="34" charset="0"/>
                <a:cs typeface="Verdana" panose="020B0604030504040204" pitchFamily="34" charset="0"/>
              </a:defRPr>
            </a:lvl6pPr>
            <a:lvl7pPr marL="0" indent="9525" algn="l">
              <a:tabLst/>
              <a:defRPr sz="800" b="0" i="0">
                <a:solidFill>
                  <a:schemeClr val="tx2"/>
                </a:solidFill>
                <a:latin typeface="+mn-lt"/>
                <a:ea typeface="Verdana" panose="020B0604030504040204" pitchFamily="34" charset="0"/>
                <a:cs typeface="Verdana" panose="020B0604030504040204" pitchFamily="34" charset="0"/>
              </a:defRPr>
            </a:lvl7pPr>
            <a:lvl8pPr marL="0" indent="9525" algn="l">
              <a:tabLst/>
              <a:defRPr sz="800" b="0" i="0">
                <a:solidFill>
                  <a:schemeClr val="tx2"/>
                </a:solidFill>
                <a:latin typeface="+mn-lt"/>
                <a:ea typeface="Verdana" panose="020B0604030504040204" pitchFamily="34" charset="0"/>
                <a:cs typeface="Verdana" panose="020B0604030504040204" pitchFamily="34" charset="0"/>
              </a:defRPr>
            </a:lvl8pPr>
            <a:lvl9pPr marL="0" indent="9525" algn="l">
              <a:tabLst/>
              <a:defRPr sz="800" b="0" i="0">
                <a:solidFill>
                  <a:schemeClr val="tx2"/>
                </a:solidFill>
                <a:latin typeface="+mn-lt"/>
                <a:ea typeface="Verdana" panose="020B0604030504040204" pitchFamily="34" charset="0"/>
                <a:cs typeface="Verdana" panose="020B0604030504040204" pitchFamily="34" charset="0"/>
              </a:defRPr>
            </a:lvl9pPr>
          </a:lstStyle>
          <a:p>
            <a:r>
              <a:rPr lang="en-US" dirty="0"/>
              <a:t>This presentation is confidential and should not be distributed or shared with anyone outside of Catholic Health.</a:t>
            </a:r>
          </a:p>
        </p:txBody>
      </p:sp>
      <p:sp>
        <p:nvSpPr>
          <p:cNvPr id="6" name="Slide Number Placeholder 5"/>
          <p:cNvSpPr>
            <a:spLocks noGrp="1"/>
          </p:cNvSpPr>
          <p:nvPr>
            <p:ph type="sldNum" sz="quarter" idx="4"/>
          </p:nvPr>
        </p:nvSpPr>
        <p:spPr>
          <a:xfrm>
            <a:off x="558799" y="6387974"/>
            <a:ext cx="424392" cy="208758"/>
          </a:xfrm>
          <a:prstGeom prst="rect">
            <a:avLst/>
          </a:prstGeom>
        </p:spPr>
        <p:txBody>
          <a:bodyPr vert="horz" lIns="0" tIns="0" rIns="0" bIns="0" rtlCol="0" anchor="b" anchorCtr="0"/>
          <a:lstStyle>
            <a:lvl1pPr algn="l">
              <a:defRPr sz="1000" b="0" i="0">
                <a:solidFill>
                  <a:schemeClr val="accent1"/>
                </a:solidFill>
                <a:latin typeface="+mn-lt"/>
                <a:ea typeface="Verdana" panose="020B0604030504040204" pitchFamily="34" charset="0"/>
                <a:cs typeface="Verdana" panose="020B0604030504040204" pitchFamily="34" charset="0"/>
              </a:defRPr>
            </a:lvl1pPr>
            <a:lvl2pPr marL="0" algn="l">
              <a:defRPr sz="1000" b="0" i="0">
                <a:solidFill>
                  <a:schemeClr val="accent1"/>
                </a:solidFill>
                <a:latin typeface="+mn-lt"/>
                <a:ea typeface="Verdana" panose="020B0604030504040204" pitchFamily="34" charset="0"/>
                <a:cs typeface="Verdana" panose="020B0604030504040204" pitchFamily="34" charset="0"/>
              </a:defRPr>
            </a:lvl2pPr>
            <a:lvl3pPr marL="0" algn="l">
              <a:defRPr sz="1000" b="0" i="0">
                <a:solidFill>
                  <a:schemeClr val="accent1"/>
                </a:solidFill>
                <a:latin typeface="+mn-lt"/>
                <a:ea typeface="Verdana" panose="020B0604030504040204" pitchFamily="34" charset="0"/>
                <a:cs typeface="Verdana" panose="020B0604030504040204" pitchFamily="34" charset="0"/>
              </a:defRPr>
            </a:lvl3pPr>
            <a:lvl4pPr marL="0" algn="l">
              <a:defRPr sz="1000" b="0" i="0">
                <a:solidFill>
                  <a:schemeClr val="accent1"/>
                </a:solidFill>
                <a:latin typeface="+mn-lt"/>
                <a:ea typeface="Verdana" panose="020B0604030504040204" pitchFamily="34" charset="0"/>
                <a:cs typeface="Verdana" panose="020B0604030504040204" pitchFamily="34" charset="0"/>
              </a:defRPr>
            </a:lvl4pPr>
            <a:lvl5pPr marL="0" algn="l">
              <a:defRPr sz="1000" b="0" i="0">
                <a:solidFill>
                  <a:schemeClr val="accent1"/>
                </a:solidFill>
                <a:latin typeface="+mn-lt"/>
                <a:ea typeface="Verdana" panose="020B0604030504040204" pitchFamily="34" charset="0"/>
                <a:cs typeface="Verdana" panose="020B0604030504040204" pitchFamily="34" charset="0"/>
              </a:defRPr>
            </a:lvl5pPr>
            <a:lvl6pPr marL="0" algn="l">
              <a:defRPr sz="1000" b="0" i="0">
                <a:solidFill>
                  <a:schemeClr val="accent1"/>
                </a:solidFill>
                <a:latin typeface="+mn-lt"/>
                <a:ea typeface="Verdana" panose="020B0604030504040204" pitchFamily="34" charset="0"/>
                <a:cs typeface="Verdana" panose="020B0604030504040204" pitchFamily="34" charset="0"/>
              </a:defRPr>
            </a:lvl6pPr>
            <a:lvl7pPr marL="0" algn="l">
              <a:defRPr sz="1000" b="0" i="0">
                <a:solidFill>
                  <a:schemeClr val="accent1"/>
                </a:solidFill>
                <a:latin typeface="+mn-lt"/>
                <a:ea typeface="Verdana" panose="020B0604030504040204" pitchFamily="34" charset="0"/>
                <a:cs typeface="Verdana" panose="020B0604030504040204" pitchFamily="34" charset="0"/>
              </a:defRPr>
            </a:lvl7pPr>
            <a:lvl8pPr marL="0" algn="l">
              <a:defRPr sz="1000" b="0" i="0">
                <a:solidFill>
                  <a:schemeClr val="accent1"/>
                </a:solidFill>
                <a:latin typeface="+mn-lt"/>
                <a:ea typeface="Verdana" panose="020B0604030504040204" pitchFamily="34" charset="0"/>
                <a:cs typeface="Verdana" panose="020B0604030504040204" pitchFamily="34" charset="0"/>
              </a:defRPr>
            </a:lvl8pPr>
            <a:lvl9pPr marL="0" algn="l">
              <a:defRPr sz="1000" b="0" i="0">
                <a:solidFill>
                  <a:schemeClr val="accent1"/>
                </a:solidFill>
                <a:latin typeface="+mn-lt"/>
                <a:ea typeface="Verdana" panose="020B0604030504040204" pitchFamily="34" charset="0"/>
                <a:cs typeface="Verdana" panose="020B0604030504040204" pitchFamily="34" charset="0"/>
              </a:defRPr>
            </a:lvl9pPr>
          </a:lstStyle>
          <a:p>
            <a:fld id="{63DCA5C9-2E11-4C67-86EB-AE1DE127DC64}" type="slidenum">
              <a:rPr lang="en-US" smtClean="0"/>
              <a:pPr/>
              <a:t>‹#›</a:t>
            </a:fld>
            <a:endParaRPr lang="en-US" dirty="0"/>
          </a:p>
        </p:txBody>
      </p:sp>
      <p:sp>
        <p:nvSpPr>
          <p:cNvPr id="4" name="Rectangle 3">
            <a:extLst>
              <a:ext uri="{FF2B5EF4-FFF2-40B4-BE49-F238E27FC236}">
                <a16:creationId xmlns:a16="http://schemas.microsoft.com/office/drawing/2014/main" id="{ACB642F9-3C9A-3343-8CC8-F9074F3FF797}"/>
              </a:ext>
            </a:extLst>
          </p:cNvPr>
          <p:cNvSpPr/>
          <p:nvPr userDrawn="1"/>
        </p:nvSpPr>
        <p:spPr bwMode="auto">
          <a:xfrm>
            <a:off x="12258260" y="1970088"/>
            <a:ext cx="521321" cy="521321"/>
          </a:xfrm>
          <a:prstGeom prst="rect">
            <a:avLst/>
          </a:prstGeom>
          <a:solidFill>
            <a:srgbClr val="001D66"/>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7" name="Rectangle 6">
            <a:extLst>
              <a:ext uri="{FF2B5EF4-FFF2-40B4-BE49-F238E27FC236}">
                <a16:creationId xmlns:a16="http://schemas.microsoft.com/office/drawing/2014/main" id="{780203F3-9443-1947-883D-58923892F5FA}"/>
              </a:ext>
            </a:extLst>
          </p:cNvPr>
          <p:cNvSpPr/>
          <p:nvPr userDrawn="1"/>
        </p:nvSpPr>
        <p:spPr bwMode="auto">
          <a:xfrm>
            <a:off x="12258260" y="2577038"/>
            <a:ext cx="521321" cy="521321"/>
          </a:xfrm>
          <a:prstGeom prst="rect">
            <a:avLst/>
          </a:prstGeom>
          <a:solidFill>
            <a:srgbClr val="003FC0"/>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8" name="Rectangle 7">
            <a:extLst>
              <a:ext uri="{FF2B5EF4-FFF2-40B4-BE49-F238E27FC236}">
                <a16:creationId xmlns:a16="http://schemas.microsoft.com/office/drawing/2014/main" id="{B5C1237B-AF1B-6345-BF70-66CD4AF57FD0}"/>
              </a:ext>
            </a:extLst>
          </p:cNvPr>
          <p:cNvSpPr/>
          <p:nvPr userDrawn="1"/>
        </p:nvSpPr>
        <p:spPr bwMode="auto">
          <a:xfrm>
            <a:off x="12258260" y="3183988"/>
            <a:ext cx="521321" cy="521321"/>
          </a:xfrm>
          <a:prstGeom prst="rect">
            <a:avLst/>
          </a:prstGeom>
          <a:solidFill>
            <a:srgbClr val="1D84F4"/>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9" name="Rectangle 8">
            <a:extLst>
              <a:ext uri="{FF2B5EF4-FFF2-40B4-BE49-F238E27FC236}">
                <a16:creationId xmlns:a16="http://schemas.microsoft.com/office/drawing/2014/main" id="{AE85D393-22AD-544C-AE9D-37F2FFBD3F50}"/>
              </a:ext>
            </a:extLst>
          </p:cNvPr>
          <p:cNvSpPr/>
          <p:nvPr userDrawn="1"/>
        </p:nvSpPr>
        <p:spPr bwMode="auto">
          <a:xfrm>
            <a:off x="12258260" y="3790938"/>
            <a:ext cx="521321" cy="521321"/>
          </a:xfrm>
          <a:prstGeom prst="rect">
            <a:avLst/>
          </a:prstGeom>
          <a:solidFill>
            <a:srgbClr val="BF8E02"/>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0" name="Rectangle 9">
            <a:extLst>
              <a:ext uri="{FF2B5EF4-FFF2-40B4-BE49-F238E27FC236}">
                <a16:creationId xmlns:a16="http://schemas.microsoft.com/office/drawing/2014/main" id="{137BFA7E-8E99-7C4B-AA9B-182A3DBAF52E}"/>
              </a:ext>
            </a:extLst>
          </p:cNvPr>
          <p:cNvSpPr/>
          <p:nvPr userDrawn="1"/>
        </p:nvSpPr>
        <p:spPr bwMode="auto">
          <a:xfrm>
            <a:off x="12258260" y="4397888"/>
            <a:ext cx="521321" cy="521321"/>
          </a:xfrm>
          <a:prstGeom prst="rect">
            <a:avLst/>
          </a:prstGeom>
          <a:solidFill>
            <a:srgbClr val="EA96FF"/>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
        <p:nvSpPr>
          <p:cNvPr id="11" name="Rectangle 10">
            <a:extLst>
              <a:ext uri="{FF2B5EF4-FFF2-40B4-BE49-F238E27FC236}">
                <a16:creationId xmlns:a16="http://schemas.microsoft.com/office/drawing/2014/main" id="{CAE87A07-22FA-DE4D-85ED-D6990C59E3EA}"/>
              </a:ext>
            </a:extLst>
          </p:cNvPr>
          <p:cNvSpPr/>
          <p:nvPr userDrawn="1"/>
        </p:nvSpPr>
        <p:spPr bwMode="auto">
          <a:xfrm>
            <a:off x="12258260" y="5004836"/>
            <a:ext cx="521321" cy="521321"/>
          </a:xfrm>
          <a:prstGeom prst="rect">
            <a:avLst/>
          </a:prstGeom>
          <a:solidFill>
            <a:srgbClr val="81008A"/>
          </a:solidFill>
          <a:ln>
            <a:noFill/>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sz="1600">
              <a:solidFill>
                <a:schemeClr val="bg1"/>
              </a:solidFill>
            </a:endParaRPr>
          </a:p>
        </p:txBody>
      </p:sp>
    </p:spTree>
    <p:extLst>
      <p:ext uri="{BB962C8B-B14F-4D97-AF65-F5344CB8AC3E}">
        <p14:creationId xmlns:p14="http://schemas.microsoft.com/office/powerpoint/2010/main" val="172771477"/>
      </p:ext>
    </p:extLst>
  </p:cSld>
  <p:clrMap bg1="lt1" tx1="dk1" bg2="lt2" tx2="dk2" accent1="accent1" accent2="accent2" accent3="accent3" accent4="accent4" accent5="accent5" accent6="accent6" hlink="hlink" folHlink="folHlink"/>
  <p:sldLayoutIdLst>
    <p:sldLayoutId id="2147483733" r:id="rId1"/>
    <p:sldLayoutId id="2147483785" r:id="rId2"/>
    <p:sldLayoutId id="2147483794" r:id="rId3"/>
    <p:sldLayoutId id="2147483810" r:id="rId4"/>
    <p:sldLayoutId id="2147483806" r:id="rId5"/>
    <p:sldLayoutId id="2147483807" r:id="rId6"/>
    <p:sldLayoutId id="2147483786" r:id="rId7"/>
    <p:sldLayoutId id="2147483812" r:id="rId8"/>
    <p:sldLayoutId id="2147483741" r:id="rId9"/>
    <p:sldLayoutId id="2147483787" r:id="rId10"/>
    <p:sldLayoutId id="2147483808" r:id="rId11"/>
    <p:sldLayoutId id="2147483788" r:id="rId12"/>
    <p:sldLayoutId id="2147483795" r:id="rId13"/>
    <p:sldLayoutId id="2147483745" r:id="rId14"/>
    <p:sldLayoutId id="2147483746" r:id="rId15"/>
    <p:sldLayoutId id="2147483779" r:id="rId16"/>
    <p:sldLayoutId id="2147483780" r:id="rId17"/>
    <p:sldLayoutId id="2147483747" r:id="rId18"/>
    <p:sldLayoutId id="2147483805" r:id="rId19"/>
    <p:sldLayoutId id="2147483800" r:id="rId20"/>
    <p:sldLayoutId id="2147483802" r:id="rId21"/>
    <p:sldLayoutId id="2147483803" r:id="rId22"/>
    <p:sldLayoutId id="2147483804" r:id="rId23"/>
    <p:sldLayoutId id="2147483798" r:id="rId24"/>
    <p:sldLayoutId id="2147483799" r:id="rId25"/>
    <p:sldLayoutId id="2147483792" r:id="rId26"/>
    <p:sldLayoutId id="2147483801" r:id="rId27"/>
    <p:sldLayoutId id="2147483760" r:id="rId28"/>
    <p:sldLayoutId id="2147483756" r:id="rId29"/>
    <p:sldLayoutId id="2147483708" r:id="rId30"/>
    <p:sldLayoutId id="2147483790" r:id="rId31"/>
    <p:sldLayoutId id="2147483796" r:id="rId32"/>
    <p:sldLayoutId id="2147483797" r:id="rId33"/>
    <p:sldLayoutId id="2147483809" r:id="rId34"/>
    <p:sldLayoutId id="2147483813" r:id="rId35"/>
    <p:sldLayoutId id="2147483814" r:id="rId36"/>
    <p:sldLayoutId id="2147483815" r:id="rId37"/>
  </p:sldLayoutIdLst>
  <p:hf hdr="0" dt="0"/>
  <p:txStyles>
    <p:titleStyle>
      <a:lvl1pPr algn="l" defTabSz="914400" rtl="0" eaLnBrk="1" latinLnBrk="0" hangingPunct="1">
        <a:lnSpc>
          <a:spcPct val="100000"/>
        </a:lnSpc>
        <a:spcBef>
          <a:spcPct val="0"/>
        </a:spcBef>
        <a:buNone/>
        <a:defRPr sz="3000" b="1" i="0" kern="1200">
          <a:solidFill>
            <a:schemeClr val="accent1"/>
          </a:solidFill>
          <a:latin typeface="+mj-lt"/>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100000"/>
        </a:lnSpc>
        <a:spcBef>
          <a:spcPts val="0"/>
        </a:spcBef>
        <a:spcAft>
          <a:spcPts val="1000"/>
        </a:spcAft>
        <a:buFont typeface="Arial" panose="020B0604020202020204" pitchFamily="34" charset="0"/>
        <a:buNone/>
        <a:defRPr sz="2000" b="0" i="0" kern="1200">
          <a:solidFill>
            <a:schemeClr val="tx1"/>
          </a:solidFill>
          <a:latin typeface="+mn-lt"/>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0"/>
        </a:spcAft>
        <a:buClr>
          <a:schemeClr val="accent1"/>
        </a:buClr>
        <a:buFontTx/>
        <a:buNone/>
        <a:tabLst>
          <a:tab pos="280988" algn="l"/>
        </a:tabLst>
        <a:defRPr sz="2000" b="1" i="0" kern="1200">
          <a:solidFill>
            <a:schemeClr val="accent2"/>
          </a:solidFill>
          <a:latin typeface="+mn-lt"/>
          <a:ea typeface="Verdana" panose="020B0604030504040204" pitchFamily="34" charset="0"/>
          <a:cs typeface="Verdana" panose="020B0604030504040204" pitchFamily="34" charset="0"/>
        </a:defRPr>
      </a:lvl2pPr>
      <a:lvl3pPr marL="283464" indent="-283464" algn="l" defTabSz="292608" rtl="0" eaLnBrk="1" latinLnBrk="0" hangingPunct="1">
        <a:lnSpc>
          <a:spcPct val="100000"/>
        </a:lnSpc>
        <a:spcBef>
          <a:spcPts val="0"/>
        </a:spcBef>
        <a:spcAft>
          <a:spcPts val="0"/>
        </a:spcAft>
        <a:buClr>
          <a:schemeClr val="accent3"/>
        </a:buClr>
        <a:buFont typeface="System Font Regular"/>
        <a:buChar char="–"/>
        <a:tabLst>
          <a:tab pos="276225" algn="l"/>
          <a:tab pos="584200" algn="l"/>
        </a:tabLst>
        <a:defRPr sz="2000" b="0" i="0" kern="1200">
          <a:solidFill>
            <a:schemeClr val="tx1"/>
          </a:solidFill>
          <a:latin typeface="+mn-lt"/>
          <a:ea typeface="Verdana" panose="020B0604030504040204" pitchFamily="34" charset="0"/>
          <a:cs typeface="Verdana" panose="020B0604030504040204" pitchFamily="34" charset="0"/>
        </a:defRPr>
      </a:lvl3pPr>
      <a:lvl4pPr marL="568325" marR="0" indent="-285750" algn="l" defTabSz="292608" rtl="0" eaLnBrk="1" fontAlgn="auto" latinLnBrk="0" hangingPunct="1">
        <a:lnSpc>
          <a:spcPct val="100000"/>
        </a:lnSpc>
        <a:spcBef>
          <a:spcPts val="0"/>
        </a:spcBef>
        <a:spcAft>
          <a:spcPts val="0"/>
        </a:spcAft>
        <a:buClr>
          <a:schemeClr val="accent3"/>
        </a:buClr>
        <a:buSzPct val="100000"/>
        <a:buFont typeface="Arial" panose="020B0604020202020204" pitchFamily="34" charset="0"/>
        <a:buChar char="•"/>
        <a:tabLst/>
        <a:defRPr sz="2000" b="0" i="0" kern="1200">
          <a:solidFill>
            <a:schemeClr val="tx1"/>
          </a:solidFill>
          <a:latin typeface="+mn-lt"/>
          <a:ea typeface="Verdana" panose="020B0604030504040204" pitchFamily="34" charset="0"/>
          <a:cs typeface="Verdana" panose="020B0604030504040204" pitchFamily="34" charset="0"/>
        </a:defRPr>
      </a:lvl4pPr>
      <a:lvl5pPr marL="283464" indent="-283464" algn="l" defTabSz="292608" rtl="0" eaLnBrk="1" latinLnBrk="0" hangingPunct="1">
        <a:lnSpc>
          <a:spcPct val="100000"/>
        </a:lnSpc>
        <a:spcBef>
          <a:spcPts val="0"/>
        </a:spcBef>
        <a:spcAft>
          <a:spcPts val="0"/>
        </a:spcAft>
        <a:buClr>
          <a:schemeClr val="accent3"/>
        </a:buClr>
        <a:buSzPct val="100000"/>
        <a:buFont typeface="+mj-lt"/>
        <a:buAutoNum type="arabicPeriod"/>
        <a:tabLst>
          <a:tab pos="292608" algn="l"/>
          <a:tab pos="585216" algn="l"/>
        </a:tabLst>
        <a:defRPr sz="2000" b="0" i="0" kern="1200">
          <a:solidFill>
            <a:schemeClr val="tx1"/>
          </a:solidFill>
          <a:latin typeface="+mn-lt"/>
          <a:ea typeface="Verdana" panose="020B0604030504040204" pitchFamily="34" charset="0"/>
          <a:cs typeface="Verdana" panose="020B0604030504040204" pitchFamily="34" charset="0"/>
        </a:defRPr>
      </a:lvl5pPr>
      <a:lvl6pPr marL="566928" indent="-283464" algn="l" defTabSz="914400" rtl="0" eaLnBrk="1" latinLnBrk="0" hangingPunct="1">
        <a:lnSpc>
          <a:spcPct val="100000"/>
        </a:lnSpc>
        <a:spcBef>
          <a:spcPts val="0"/>
        </a:spcBef>
        <a:spcAft>
          <a:spcPts val="0"/>
        </a:spcAft>
        <a:buClr>
          <a:schemeClr val="accent3"/>
        </a:buClr>
        <a:buSzPct val="100000"/>
        <a:buFont typeface="+mj-lt"/>
        <a:buAutoNum type="arabicPeriod"/>
        <a:tabLst/>
        <a:defRPr sz="2000" b="0" i="0" kern="1200">
          <a:solidFill>
            <a:schemeClr val="tx1"/>
          </a:solidFill>
          <a:latin typeface="+mn-lt"/>
          <a:ea typeface="Verdana" panose="020B0604030504040204" pitchFamily="34" charset="0"/>
          <a:cs typeface="Verdana" panose="020B0604030504040204" pitchFamily="34" charset="0"/>
        </a:defRPr>
      </a:lvl6pPr>
      <a:lvl7pPr marL="566928" indent="-283464" algn="l" defTabSz="914400" rtl="0" eaLnBrk="1" latinLnBrk="0" hangingPunct="1">
        <a:lnSpc>
          <a:spcPct val="100000"/>
        </a:lnSpc>
        <a:spcBef>
          <a:spcPts val="0"/>
        </a:spcBef>
        <a:spcAft>
          <a:spcPts val="0"/>
        </a:spcAft>
        <a:buClr>
          <a:schemeClr val="accent3"/>
        </a:buClr>
        <a:buSzPct val="100000"/>
        <a:buFont typeface="+mj-lt"/>
        <a:buAutoNum type="arabicPeriod"/>
        <a:tabLst/>
        <a:defRPr sz="2000" b="0" i="0" kern="1200">
          <a:solidFill>
            <a:schemeClr val="tx1"/>
          </a:solidFill>
          <a:latin typeface="+mn-lt"/>
          <a:ea typeface="Verdana" panose="020B0604030504040204" pitchFamily="34" charset="0"/>
          <a:cs typeface="Verdana" panose="020B0604030504040204" pitchFamily="34" charset="0"/>
        </a:defRPr>
      </a:lvl7pPr>
      <a:lvl8pPr marL="566928" indent="-283464" algn="l" defTabSz="914400" rtl="0" eaLnBrk="1" latinLnBrk="0" hangingPunct="1">
        <a:lnSpc>
          <a:spcPct val="100000"/>
        </a:lnSpc>
        <a:spcBef>
          <a:spcPts val="0"/>
        </a:spcBef>
        <a:spcAft>
          <a:spcPts val="0"/>
        </a:spcAft>
        <a:buClr>
          <a:schemeClr val="accent3"/>
        </a:buClr>
        <a:buSzPct val="100000"/>
        <a:buFont typeface="+mj-lt"/>
        <a:buAutoNum type="arabicPeriod"/>
        <a:tabLst/>
        <a:defRPr sz="2000" b="0" i="0" kern="1200">
          <a:solidFill>
            <a:schemeClr val="tx1"/>
          </a:solidFill>
          <a:latin typeface="+mn-lt"/>
          <a:ea typeface="Verdana" panose="020B0604030504040204" pitchFamily="34" charset="0"/>
          <a:cs typeface="Verdana" panose="020B0604030504040204" pitchFamily="34" charset="0"/>
        </a:defRPr>
      </a:lvl8pPr>
      <a:lvl9pPr marL="566928" indent="-283464" algn="l" defTabSz="914400" rtl="0" eaLnBrk="1" latinLnBrk="0" hangingPunct="1">
        <a:lnSpc>
          <a:spcPct val="100000"/>
        </a:lnSpc>
        <a:spcBef>
          <a:spcPts val="0"/>
        </a:spcBef>
        <a:spcAft>
          <a:spcPts val="0"/>
        </a:spcAft>
        <a:buClr>
          <a:schemeClr val="accent3"/>
        </a:buClr>
        <a:buSzPct val="100000"/>
        <a:buFont typeface="+mj-lt"/>
        <a:buAutoNum type="arabicPeriod"/>
        <a:tabLst/>
        <a:defRPr sz="2000" b="0" i="0" kern="1200">
          <a:solidFill>
            <a:schemeClr val="tx1"/>
          </a:solidFill>
          <a:latin typeface="+mn-lt"/>
          <a:ea typeface="Verdana" panose="020B0604030504040204" pitchFamily="34" charset="0"/>
          <a:cs typeface="Verdana" panose="020B060403050404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714" userDrawn="1">
          <p15:clr>
            <a:srgbClr val="F26B43"/>
          </p15:clr>
        </p15:guide>
        <p15:guide id="3" pos="352" userDrawn="1">
          <p15:clr>
            <a:srgbClr val="F26B43"/>
          </p15:clr>
        </p15:guide>
        <p15:guide id="8" pos="2541" userDrawn="1">
          <p15:clr>
            <a:srgbClr val="F26B43"/>
          </p15:clr>
        </p15:guide>
        <p15:guide id="9" pos="3757" userDrawn="1">
          <p15:clr>
            <a:srgbClr val="F26B43"/>
          </p15:clr>
        </p15:guide>
        <p15:guide id="10" pos="3840" userDrawn="1">
          <p15:clr>
            <a:srgbClr val="F26B43"/>
          </p15:clr>
        </p15:guide>
        <p15:guide id="12" pos="3930" userDrawn="1">
          <p15:clr>
            <a:srgbClr val="F26B43"/>
          </p15:clr>
        </p15:guide>
        <p15:guide id="13" pos="7328" userDrawn="1">
          <p15:clr>
            <a:srgbClr val="F26B43"/>
          </p15:clr>
        </p15:guide>
        <p15:guide id="15" pos="4966" userDrawn="1">
          <p15:clr>
            <a:srgbClr val="F26B43"/>
          </p15:clr>
        </p15:guide>
        <p15:guide id="16" pos="5139" userDrawn="1">
          <p15:clr>
            <a:srgbClr val="F26B43"/>
          </p15:clr>
        </p15:guide>
        <p15:guide id="23" orient="horz" pos="4148" userDrawn="1">
          <p15:clr>
            <a:srgbClr val="F26B43"/>
          </p15:clr>
        </p15:guide>
        <p15:guide id="24" orient="horz" pos="3944" userDrawn="1">
          <p15:clr>
            <a:srgbClr val="F26B43"/>
          </p15:clr>
        </p15:guide>
        <p15:guide id="25" orient="horz" pos="288" userDrawn="1">
          <p15:clr>
            <a:srgbClr val="F26B43"/>
          </p15:clr>
        </p15:guide>
        <p15:guide id="32" orient="horz" pos="4028" userDrawn="1">
          <p15:clr>
            <a:srgbClr val="F26B43"/>
          </p15:clr>
        </p15:guide>
        <p15:guide id="33" orient="horz" pos="628" userDrawn="1">
          <p15:clr>
            <a:srgbClr val="F26B43"/>
          </p15:clr>
        </p15:guide>
        <p15:guide id="34" orient="horz" pos="524" userDrawn="1">
          <p15:clr>
            <a:srgbClr val="F26B43"/>
          </p15:clr>
        </p15:guide>
        <p15:guide id="35" orient="horz" pos="8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1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2"/>
          <p:cNvPicPr>
            <a:picLocks noGrp="1" noChangeAspect="1"/>
          </p:cNvPicPr>
          <p:nvPr>
            <p:ph type="pic" sz="quarter" idx="4294967295"/>
          </p:nvPr>
        </p:nvPicPr>
        <p:blipFill rotWithShape="1">
          <a:blip r:embed="rId2" cstate="hqprint">
            <a:extLst>
              <a:ext uri="{28A0092B-C50C-407E-A947-70E740481C1C}">
                <a14:useLocalDpi xmlns:a14="http://schemas.microsoft.com/office/drawing/2010/main" val="0"/>
              </a:ext>
            </a:extLst>
          </a:blip>
          <a:srcRect l="-38090" t="-6551" r="-15887" b="-10153"/>
          <a:stretch/>
        </p:blipFill>
        <p:spPr>
          <a:xfrm>
            <a:off x="9323316" y="486734"/>
            <a:ext cx="2567688" cy="1703058"/>
          </a:xfrm>
          <a:prstGeom prst="rect">
            <a:avLst/>
          </a:prstGeom>
          <a:solidFill>
            <a:schemeClr val="bg1"/>
          </a:solidFill>
        </p:spPr>
      </p:pic>
      <p:sp>
        <p:nvSpPr>
          <p:cNvPr id="7" name="Title 1">
            <a:extLst>
              <a:ext uri="{FF2B5EF4-FFF2-40B4-BE49-F238E27FC236}">
                <a16:creationId xmlns:a16="http://schemas.microsoft.com/office/drawing/2014/main" id="{2C7775E6-B85B-714B-B1A0-CCD6C1BC57CB}"/>
              </a:ext>
            </a:extLst>
          </p:cNvPr>
          <p:cNvSpPr>
            <a:spLocks noGrp="1"/>
          </p:cNvSpPr>
          <p:nvPr>
            <p:ph type="title"/>
          </p:nvPr>
        </p:nvSpPr>
        <p:spPr/>
        <p:txBody>
          <a:bodyPr>
            <a:normAutofit/>
          </a:bodyPr>
          <a:lstStyle/>
          <a:p>
            <a:r>
              <a:rPr lang="en-US" dirty="0" smtClean="0"/>
              <a:t>Nursing Student Orientation</a:t>
            </a:r>
            <a:endParaRPr lang="en-US" dirty="0"/>
          </a:p>
        </p:txBody>
      </p:sp>
      <p:sp>
        <p:nvSpPr>
          <p:cNvPr id="9" name="Text Placeholder 13">
            <a:extLst>
              <a:ext uri="{FF2B5EF4-FFF2-40B4-BE49-F238E27FC236}">
                <a16:creationId xmlns:a16="http://schemas.microsoft.com/office/drawing/2014/main" id="{8F293AC6-FE1C-C04D-8CB2-61AB1AE408D9}"/>
              </a:ext>
            </a:extLst>
          </p:cNvPr>
          <p:cNvSpPr>
            <a:spLocks noGrp="1"/>
          </p:cNvSpPr>
          <p:nvPr>
            <p:ph type="body" sz="quarter" idx="21"/>
          </p:nvPr>
        </p:nvSpPr>
        <p:spPr/>
        <p:txBody>
          <a:bodyPr/>
          <a:lstStyle/>
          <a:p>
            <a:r>
              <a:rPr lang="en-US" dirty="0" smtClean="0"/>
              <a:t>Infection Control</a:t>
            </a:r>
            <a:endParaRPr lang="en-US" dirty="0"/>
          </a:p>
        </p:txBody>
      </p:sp>
      <p:sp>
        <p:nvSpPr>
          <p:cNvPr id="11" name="Date Placeholder 11">
            <a:extLst>
              <a:ext uri="{FF2B5EF4-FFF2-40B4-BE49-F238E27FC236}">
                <a16:creationId xmlns:a16="http://schemas.microsoft.com/office/drawing/2014/main" id="{FCA6F649-8161-1748-A361-AB03837C64F4}"/>
              </a:ext>
            </a:extLst>
          </p:cNvPr>
          <p:cNvSpPr>
            <a:spLocks noGrp="1"/>
          </p:cNvSpPr>
          <p:nvPr>
            <p:ph type="dt" sz="half" idx="18"/>
          </p:nvPr>
        </p:nvSpPr>
        <p:spPr>
          <a:xfrm>
            <a:off x="558801" y="2456329"/>
            <a:ext cx="3475037" cy="620248"/>
          </a:xfrm>
        </p:spPr>
        <p:txBody>
          <a:bodyPr/>
          <a:lstStyle/>
          <a:p>
            <a:r>
              <a:rPr lang="en-US" dirty="0" smtClean="0"/>
              <a:t>Version D</a:t>
            </a:r>
            <a:endParaRPr lang="en-US" dirty="0"/>
          </a:p>
        </p:txBody>
      </p:sp>
    </p:spTree>
    <p:extLst>
      <p:ext uri="{BB962C8B-B14F-4D97-AF65-F5344CB8AC3E}">
        <p14:creationId xmlns:p14="http://schemas.microsoft.com/office/powerpoint/2010/main" val="1349886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66372" y="771179"/>
            <a:ext cx="7912725" cy="469535"/>
          </a:xfrm>
        </p:spPr>
        <p:txBody>
          <a:bodyPr>
            <a:normAutofit/>
          </a:bodyPr>
          <a:lstStyle/>
          <a:p>
            <a:pPr algn="ctr"/>
            <a:r>
              <a:rPr lang="en-US" sz="2692" dirty="0">
                <a:solidFill>
                  <a:srgbClr val="322A7E"/>
                </a:solidFill>
              </a:rPr>
              <a:t>OSHA’s Bloodborne Pathogen Exposure</a:t>
            </a:r>
          </a:p>
        </p:txBody>
      </p:sp>
      <p:sp>
        <p:nvSpPr>
          <p:cNvPr id="3" name="Content Placeholder 2"/>
          <p:cNvSpPr>
            <a:spLocks noGrp="1"/>
          </p:cNvSpPr>
          <p:nvPr>
            <p:ph idx="1"/>
          </p:nvPr>
        </p:nvSpPr>
        <p:spPr>
          <a:xfrm>
            <a:off x="2133401" y="1482429"/>
            <a:ext cx="7912725" cy="3631688"/>
          </a:xfrm>
        </p:spPr>
        <p:txBody>
          <a:bodyPr>
            <a:normAutofit/>
          </a:bodyPr>
          <a:lstStyle/>
          <a:p>
            <a:r>
              <a:rPr lang="en-US" sz="2115" b="1" dirty="0">
                <a:solidFill>
                  <a:srgbClr val="322A7E"/>
                </a:solidFill>
                <a:latin typeface="Arial" panose="020B0604020202020204" pitchFamily="34" charset="0"/>
                <a:cs typeface="Arial" panose="020B0604020202020204" pitchFamily="34" charset="0"/>
              </a:rPr>
              <a:t>If you sustain a needle stick injury, experience broken skin or mucous membrane contact with blood or other potentially infectious materials:</a:t>
            </a:r>
          </a:p>
          <a:p>
            <a:pPr lvl="5"/>
            <a:r>
              <a:rPr lang="en-US" sz="1923" dirty="0">
                <a:solidFill>
                  <a:srgbClr val="322A7E"/>
                </a:solidFill>
                <a:latin typeface="Arial" panose="020B0604020202020204" pitchFamily="34" charset="0"/>
                <a:cs typeface="Arial" panose="020B0604020202020204" pitchFamily="34" charset="0"/>
              </a:rPr>
              <a:t>Immediately wash the wound</a:t>
            </a:r>
          </a:p>
          <a:p>
            <a:pPr lvl="5"/>
            <a:r>
              <a:rPr lang="en-US" sz="1923" dirty="0">
                <a:solidFill>
                  <a:srgbClr val="322A7E"/>
                </a:solidFill>
                <a:latin typeface="Arial" panose="020B0604020202020204" pitchFamily="34" charset="0"/>
                <a:cs typeface="Arial" panose="020B0604020202020204" pitchFamily="34" charset="0"/>
              </a:rPr>
              <a:t>Contact your supervisor/Report the incident</a:t>
            </a:r>
          </a:p>
          <a:p>
            <a:pPr lvl="5"/>
            <a:r>
              <a:rPr lang="en-US" sz="1923" dirty="0">
                <a:solidFill>
                  <a:srgbClr val="322A7E"/>
                </a:solidFill>
                <a:latin typeface="Arial" panose="020B0604020202020204" pitchFamily="34" charset="0"/>
                <a:cs typeface="Arial" panose="020B0604020202020204" pitchFamily="34" charset="0"/>
              </a:rPr>
              <a:t>Immediately go to the ER for </a:t>
            </a:r>
            <a:r>
              <a:rPr lang="en-US" sz="1923">
                <a:solidFill>
                  <a:srgbClr val="322A7E"/>
                </a:solidFill>
                <a:latin typeface="Arial" panose="020B0604020202020204" pitchFamily="34" charset="0"/>
                <a:cs typeface="Arial" panose="020B0604020202020204" pitchFamily="34" charset="0"/>
              </a:rPr>
              <a:t>medical treatment</a:t>
            </a:r>
          </a:p>
          <a:p>
            <a:pPr lvl="5"/>
            <a:r>
              <a:rPr lang="en-US" sz="1923">
                <a:solidFill>
                  <a:srgbClr val="322A7E"/>
                </a:solidFill>
                <a:latin typeface="Arial" panose="020B0604020202020204" pitchFamily="34" charset="0"/>
                <a:cs typeface="Arial" panose="020B0604020202020204" pitchFamily="34" charset="0"/>
              </a:rPr>
              <a:t>Follow </a:t>
            </a:r>
            <a:r>
              <a:rPr lang="en-US" sz="1923" dirty="0">
                <a:solidFill>
                  <a:srgbClr val="322A7E"/>
                </a:solidFill>
                <a:latin typeface="Arial" panose="020B0604020202020204" pitchFamily="34" charset="0"/>
                <a:cs typeface="Arial" panose="020B0604020202020204" pitchFamily="34" charset="0"/>
              </a:rPr>
              <a:t>up with Employee Health Services</a:t>
            </a:r>
            <a:endParaRPr lang="en-US" sz="1923" dirty="0">
              <a:solidFill>
                <a:srgbClr val="322A7E"/>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3464EAE6-29C9-4FF4-85B6-F9AAC2556BAD}" type="slidenum">
              <a:rPr lang="en-US" smtClean="0">
                <a:solidFill>
                  <a:srgbClr val="322A7E"/>
                </a:solidFill>
              </a:rPr>
              <a:pPr>
                <a:defRPr/>
              </a:pPr>
              <a:t>10</a:t>
            </a:fld>
            <a:endParaRPr lang="en-US" dirty="0">
              <a:solidFill>
                <a:srgbClr val="322A7E"/>
              </a:solidFill>
            </a:endParaRPr>
          </a:p>
        </p:txBody>
      </p:sp>
      <p:sp>
        <p:nvSpPr>
          <p:cNvPr id="9" name="Title 1"/>
          <p:cNvSpPr txBox="1">
            <a:spLocks/>
          </p:cNvSpPr>
          <p:nvPr/>
        </p:nvSpPr>
        <p:spPr>
          <a:xfrm>
            <a:off x="2066372" y="3466468"/>
            <a:ext cx="7912725" cy="46953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2692" b="1" dirty="0">
              <a:solidFill>
                <a:srgbClr val="322A7E"/>
              </a:solidFill>
            </a:endParaRPr>
          </a:p>
        </p:txBody>
      </p:sp>
      <p:sp>
        <p:nvSpPr>
          <p:cNvPr id="10" name="Content Placeholder 2"/>
          <p:cNvSpPr txBox="1">
            <a:spLocks/>
          </p:cNvSpPr>
          <p:nvPr/>
        </p:nvSpPr>
        <p:spPr>
          <a:xfrm>
            <a:off x="2136519" y="4161660"/>
            <a:ext cx="7399863" cy="196903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322A7E"/>
              </a:buClr>
            </a:pPr>
            <a:endParaRPr lang="en-US" sz="2500" dirty="0">
              <a:solidFill>
                <a:srgbClr val="322A7E"/>
              </a:solidFill>
            </a:endParaRPr>
          </a:p>
        </p:txBody>
      </p:sp>
      <p:pic>
        <p:nvPicPr>
          <p:cNvPr id="6" name="Picture 5">
            <a:extLst>
              <a:ext uri="{FF2B5EF4-FFF2-40B4-BE49-F238E27FC236}">
                <a16:creationId xmlns:a16="http://schemas.microsoft.com/office/drawing/2014/main" id="{37A76143-1A2E-456F-B847-EA0DEBE0CBA6}"/>
              </a:ext>
            </a:extLst>
          </p:cNvPr>
          <p:cNvPicPr>
            <a:picLocks noChangeAspect="1"/>
          </p:cNvPicPr>
          <p:nvPr/>
        </p:nvPicPr>
        <p:blipFill>
          <a:blip r:embed="rId3"/>
          <a:stretch>
            <a:fillRect/>
          </a:stretch>
        </p:blipFill>
        <p:spPr>
          <a:xfrm>
            <a:off x="8194164" y="4308192"/>
            <a:ext cx="2004731" cy="2362300"/>
          </a:xfrm>
          <a:prstGeom prst="rect">
            <a:avLst/>
          </a:prstGeom>
        </p:spPr>
      </p:pic>
      <p:pic>
        <p:nvPicPr>
          <p:cNvPr id="9218"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8973038"/>
      </p:ext>
    </p:extLst>
  </p:cSld>
  <p:clrMapOvr>
    <a:masterClrMapping/>
  </p:clrMapOvr>
  <p:transition spd="slow">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3106" y="937957"/>
            <a:ext cx="7912725" cy="589416"/>
          </a:xfrm>
        </p:spPr>
        <p:txBody>
          <a:bodyPr>
            <a:normAutofit/>
          </a:bodyPr>
          <a:lstStyle/>
          <a:p>
            <a:pPr algn="ctr"/>
            <a:r>
              <a:rPr lang="en-US" sz="2308" dirty="0">
                <a:solidFill>
                  <a:srgbClr val="322A7E"/>
                </a:solidFill>
                <a:latin typeface="Arial" panose="020B0604020202020204" pitchFamily="34" charset="0"/>
                <a:cs typeface="Arial" panose="020B0604020202020204" pitchFamily="34" charset="0"/>
              </a:rPr>
              <a:t>Flu Regulation</a:t>
            </a:r>
          </a:p>
        </p:txBody>
      </p:sp>
      <p:sp>
        <p:nvSpPr>
          <p:cNvPr id="3" name="Content Placeholder 2"/>
          <p:cNvSpPr>
            <a:spLocks noGrp="1"/>
          </p:cNvSpPr>
          <p:nvPr>
            <p:ph idx="1"/>
          </p:nvPr>
        </p:nvSpPr>
        <p:spPr>
          <a:xfrm>
            <a:off x="2212903" y="1817149"/>
            <a:ext cx="7877619" cy="4615756"/>
          </a:xfrm>
        </p:spPr>
        <p:txBody>
          <a:bodyPr>
            <a:normAutofit/>
          </a:bodyPr>
          <a:lstStyle/>
          <a:p>
            <a:endParaRPr lang="en-US" sz="1731" dirty="0">
              <a:latin typeface="Arial" panose="020B0604020202020204" pitchFamily="34" charset="0"/>
              <a:cs typeface="Arial" panose="020B0604020202020204" pitchFamily="34" charset="0"/>
            </a:endParaRPr>
          </a:p>
          <a:p>
            <a:r>
              <a:rPr lang="en-US" sz="1731" dirty="0">
                <a:solidFill>
                  <a:srgbClr val="322A7E"/>
                </a:solidFill>
                <a:latin typeface="Arial" panose="020B0604020202020204" pitchFamily="34" charset="0"/>
                <a:cs typeface="Arial" panose="020B0604020202020204" pitchFamily="34" charset="0"/>
              </a:rPr>
              <a:t>NYSDOH regulation requires that all healthcare workers provide documentation that they have been vaccinated against influenza, or have declined to be immunized once flu season is declared by NYSDOH</a:t>
            </a:r>
          </a:p>
          <a:p>
            <a:r>
              <a:rPr lang="en-US" sz="1731" dirty="0">
                <a:solidFill>
                  <a:srgbClr val="322A7E"/>
                </a:solidFill>
                <a:latin typeface="Arial" panose="020B0604020202020204" pitchFamily="34" charset="0"/>
                <a:cs typeface="Arial" panose="020B0604020202020204" pitchFamily="34" charset="0"/>
              </a:rPr>
              <a:t>All employees will be provided with a sticker to place on their ID badges confirming immunization which must be worn and visible while in the hospital</a:t>
            </a:r>
          </a:p>
          <a:p>
            <a:r>
              <a:rPr lang="en-US" sz="1731" dirty="0">
                <a:solidFill>
                  <a:srgbClr val="322A7E"/>
                </a:solidFill>
                <a:latin typeface="Arial" panose="020B0604020202020204" pitchFamily="34" charset="0"/>
                <a:cs typeface="Arial" panose="020B0604020202020204" pitchFamily="34" charset="0"/>
              </a:rPr>
              <a:t>If you opt out of receiving the flu vaccination you will be required to sign a flu declination form AND you will be required to wear a face mask at all times while in patient care areas</a:t>
            </a:r>
          </a:p>
          <a:p>
            <a:r>
              <a:rPr lang="en-US" sz="1731" dirty="0">
                <a:solidFill>
                  <a:srgbClr val="322A7E"/>
                </a:solidFill>
                <a:latin typeface="Arial" panose="020B0604020202020204" pitchFamily="34" charset="0"/>
                <a:cs typeface="Arial" panose="020B0604020202020204" pitchFamily="34" charset="0"/>
              </a:rPr>
              <a:t>Flu masks are available at each entrance of the hospital</a:t>
            </a:r>
          </a:p>
          <a:p>
            <a:endParaRPr lang="en-US" sz="1346" dirty="0">
              <a:latin typeface="Arial" panose="020B0604020202020204" pitchFamily="34" charset="0"/>
              <a:cs typeface="Arial" panose="020B0604020202020204" pitchFamily="34" charset="0"/>
            </a:endParaRPr>
          </a:p>
          <a:p>
            <a:endParaRPr lang="en-US" sz="1346"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3464EAE6-29C9-4FF4-85B6-F9AAC2556BAD}" type="slidenum">
              <a:rPr lang="en-US" smtClean="0">
                <a:solidFill>
                  <a:srgbClr val="322A7E"/>
                </a:solidFill>
              </a:rPr>
              <a:pPr>
                <a:defRPr/>
              </a:pPr>
              <a:t>11</a:t>
            </a:fld>
            <a:endParaRPr lang="en-US" dirty="0">
              <a:solidFill>
                <a:srgbClr val="322A7E"/>
              </a:solidFill>
            </a:endParaRPr>
          </a:p>
        </p:txBody>
      </p:sp>
      <p:pic>
        <p:nvPicPr>
          <p:cNvPr id="10242"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77417"/>
      </p:ext>
    </p:extLst>
  </p:cSld>
  <p:clrMapOvr>
    <a:masterClrMapping/>
  </p:clrMapOvr>
  <p:transition spd="slow">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		</a:t>
            </a:r>
            <a:endParaRPr lang="en-US" dirty="0"/>
          </a:p>
        </p:txBody>
      </p:sp>
      <p:sp>
        <p:nvSpPr>
          <p:cNvPr id="3" name="Content Placeholder 2"/>
          <p:cNvSpPr>
            <a:spLocks noGrp="1"/>
          </p:cNvSpPr>
          <p:nvPr>
            <p:ph idx="1"/>
          </p:nvPr>
        </p:nvSpPr>
        <p:spPr>
          <a:xfrm>
            <a:off x="2063402" y="2351925"/>
            <a:ext cx="7379855" cy="1446991"/>
          </a:xfrm>
        </p:spPr>
        <p:txBody>
          <a:bodyPr/>
          <a:lstStyle/>
          <a:p>
            <a:r>
              <a:rPr lang="en-US" dirty="0" smtClean="0">
                <a:solidFill>
                  <a:schemeClr val="accent2"/>
                </a:solidFill>
              </a:rPr>
              <a:t>If you have any questions please feel free to reach out </a:t>
            </a:r>
            <a:r>
              <a:rPr lang="en-US" dirty="0" smtClean="0">
                <a:solidFill>
                  <a:schemeClr val="accent2"/>
                </a:solidFill>
              </a:rPr>
              <a:t>to the SJH Infection Control Department, Debbie Kelly, @ 516- 520-2781</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pPr>
              <a:defRPr/>
            </a:pPr>
            <a:fld id="{3464EAE6-29C9-4FF4-85B6-F9AAC2556BAD}" type="slidenum">
              <a:rPr lang="en-US" smtClean="0"/>
              <a:pPr>
                <a:defRPr/>
              </a:pPr>
              <a:t>12</a:t>
            </a:fld>
            <a:endParaRPr lang="en-US"/>
          </a:p>
        </p:txBody>
      </p:sp>
      <p:pic>
        <p:nvPicPr>
          <p:cNvPr id="11266"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3289907"/>
      </p:ext>
    </p:extLst>
  </p:cSld>
  <p:clrMapOvr>
    <a:masterClrMapping/>
  </p:clrMapOvr>
  <p:transition spd="slow">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6A9A0-09B1-AB4F-9B69-F499FF9738F3}"/>
              </a:ext>
            </a:extLst>
          </p:cNvPr>
          <p:cNvSpPr>
            <a:spLocks noGrp="1"/>
          </p:cNvSpPr>
          <p:nvPr>
            <p:ph type="title"/>
          </p:nvPr>
        </p:nvSpPr>
        <p:spPr/>
        <p:txBody>
          <a:bodyPr/>
          <a:lstStyle/>
          <a:p>
            <a:r>
              <a:rPr lang="en-US" dirty="0"/>
              <a:t>Thank You</a:t>
            </a:r>
          </a:p>
        </p:txBody>
      </p:sp>
      <p:pic>
        <p:nvPicPr>
          <p:cNvPr id="6" name="Picture Placeholder 2"/>
          <p:cNvPicPr>
            <a:picLocks noGrp="1" noChangeAspect="1"/>
          </p:cNvPicPr>
          <p:nvPr>
            <p:ph type="pic" sz="quarter" idx="4294967295"/>
          </p:nvPr>
        </p:nvPicPr>
        <p:blipFill rotWithShape="1">
          <a:blip r:embed="rId2" cstate="hqprint">
            <a:extLst>
              <a:ext uri="{28A0092B-C50C-407E-A947-70E740481C1C}">
                <a14:useLocalDpi xmlns:a14="http://schemas.microsoft.com/office/drawing/2010/main" val="0"/>
              </a:ext>
            </a:extLst>
          </a:blip>
          <a:srcRect l="-38090" t="-6551" r="-15887" b="-10153"/>
          <a:stretch/>
        </p:blipFill>
        <p:spPr>
          <a:xfrm>
            <a:off x="9339942" y="424542"/>
            <a:ext cx="2567688" cy="1703058"/>
          </a:xfrm>
          <a:prstGeom prst="rect">
            <a:avLst/>
          </a:prstGeom>
          <a:solidFill>
            <a:schemeClr val="bg1"/>
          </a:solidFill>
        </p:spPr>
      </p:pic>
    </p:spTree>
    <p:extLst>
      <p:ext uri="{BB962C8B-B14F-4D97-AF65-F5344CB8AC3E}">
        <p14:creationId xmlns:p14="http://schemas.microsoft.com/office/powerpoint/2010/main" val="66309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92095" y="864691"/>
            <a:ext cx="6227607" cy="689333"/>
          </a:xfrm>
        </p:spPr>
        <p:txBody>
          <a:bodyPr/>
          <a:lstStyle/>
          <a:p>
            <a:pPr algn="ctr" eaLnBrk="1" hangingPunct="1"/>
            <a:r>
              <a:rPr lang="en-US" sz="2692" dirty="0">
                <a:solidFill>
                  <a:srgbClr val="322A7E"/>
                </a:solidFill>
                <a:latin typeface="Arial" charset="0"/>
              </a:rPr>
              <a:t>INFECTION Prevention &amp; CONTROL</a:t>
            </a:r>
          </a:p>
        </p:txBody>
      </p:sp>
      <p:sp>
        <p:nvSpPr>
          <p:cNvPr id="6147" name="Rectangle 3"/>
          <p:cNvSpPr>
            <a:spLocks noGrp="1" noChangeArrowheads="1"/>
          </p:cNvSpPr>
          <p:nvPr>
            <p:ph idx="1"/>
          </p:nvPr>
        </p:nvSpPr>
        <p:spPr>
          <a:xfrm>
            <a:off x="2579234" y="1450819"/>
            <a:ext cx="7033533" cy="1018110"/>
          </a:xfrm>
        </p:spPr>
        <p:txBody>
          <a:bodyPr>
            <a:normAutofit fontScale="92500" lnSpcReduction="20000"/>
          </a:bodyPr>
          <a:lstStyle/>
          <a:p>
            <a:pPr algn="ctr" eaLnBrk="1" hangingPunct="1">
              <a:buNone/>
            </a:pPr>
            <a:endParaRPr lang="en-US" sz="1731" b="1" dirty="0"/>
          </a:p>
          <a:p>
            <a:pPr algn="ctr" eaLnBrk="1" hangingPunct="1">
              <a:buNone/>
            </a:pPr>
            <a:r>
              <a:rPr lang="en-US" sz="1827" b="1" dirty="0">
                <a:solidFill>
                  <a:srgbClr val="322A7E"/>
                </a:solidFill>
                <a:latin typeface="Arial" panose="020B0604020202020204" pitchFamily="34" charset="0"/>
                <a:cs typeface="Arial" panose="020B0604020202020204" pitchFamily="34" charset="0"/>
              </a:rPr>
              <a:t>A Healthcare Associated Infection (HAI) is an infection that a patient has acquired from their care in a hospital or other clinical setting</a:t>
            </a:r>
            <a:endParaRPr lang="en-US" dirty="0"/>
          </a:p>
        </p:txBody>
      </p:sp>
      <p:sp>
        <p:nvSpPr>
          <p:cNvPr id="6" name="Slide Number Placeholder 5"/>
          <p:cNvSpPr>
            <a:spLocks noGrp="1"/>
          </p:cNvSpPr>
          <p:nvPr>
            <p:ph type="sldNum" sz="quarter" idx="12"/>
          </p:nvPr>
        </p:nvSpPr>
        <p:spPr/>
        <p:txBody>
          <a:bodyPr/>
          <a:lstStyle/>
          <a:p>
            <a:pPr>
              <a:defRPr/>
            </a:pPr>
            <a:fld id="{3464EAE6-29C9-4FF4-85B6-F9AAC2556BAD}" type="slidenum">
              <a:rPr lang="en-US" smtClean="0"/>
              <a:pPr>
                <a:defRPr/>
              </a:pPr>
              <a:t>2</a:t>
            </a:fld>
            <a:endParaRPr lang="en-US" dirty="0"/>
          </a:p>
        </p:txBody>
      </p:sp>
      <p:pic>
        <p:nvPicPr>
          <p:cNvPr id="6148" name="Picture 5" descr="C:\Program Files\Common Files\Microsoft Shared\Clipart\cagcat50\hm00363_.wmf"/>
          <p:cNvPicPr>
            <a:picLocks noChangeAspect="1" noChangeArrowheads="1"/>
          </p:cNvPicPr>
          <p:nvPr/>
        </p:nvPicPr>
        <p:blipFill>
          <a:blip r:embed="rId3" cstate="print"/>
          <a:srcRect/>
          <a:stretch>
            <a:fillRect/>
          </a:stretch>
        </p:blipFill>
        <p:spPr bwMode="auto">
          <a:xfrm>
            <a:off x="7883384" y="4147922"/>
            <a:ext cx="2608574" cy="2724579"/>
          </a:xfrm>
          <a:prstGeom prst="rect">
            <a:avLst/>
          </a:prstGeom>
          <a:noFill/>
          <a:ln w="9525">
            <a:noFill/>
            <a:miter lim="800000"/>
            <a:headEnd/>
            <a:tailEnd/>
          </a:ln>
        </p:spPr>
      </p:pic>
      <p:sp>
        <p:nvSpPr>
          <p:cNvPr id="2" name="TextBox 1"/>
          <p:cNvSpPr txBox="1"/>
          <p:nvPr/>
        </p:nvSpPr>
        <p:spPr>
          <a:xfrm>
            <a:off x="2725765" y="2468930"/>
            <a:ext cx="6887001" cy="2367407"/>
          </a:xfrm>
          <a:prstGeom prst="rect">
            <a:avLst/>
          </a:prstGeom>
          <a:noFill/>
        </p:spPr>
        <p:txBody>
          <a:bodyPr wrap="square" rtlCol="0">
            <a:spAutoFit/>
          </a:bodyPr>
          <a:lstStyle/>
          <a:p>
            <a:pPr marL="164849" indent="-164849">
              <a:buFont typeface="Arial" panose="020B0604020202020204" pitchFamily="34" charset="0"/>
              <a:buChar char="•"/>
            </a:pPr>
            <a:endParaRPr lang="en-US" sz="1923" dirty="0">
              <a:solidFill>
                <a:srgbClr val="322A7E"/>
              </a:solidFill>
            </a:endParaRPr>
          </a:p>
          <a:p>
            <a:pPr marL="164849" indent="-164849">
              <a:buFont typeface="Arial" panose="020B0604020202020204" pitchFamily="34" charset="0"/>
              <a:buChar char="•"/>
            </a:pPr>
            <a:r>
              <a:rPr lang="en-US" sz="1923" dirty="0">
                <a:solidFill>
                  <a:srgbClr val="322A7E"/>
                </a:solidFill>
              </a:rPr>
              <a:t>CDC estimates 1.7 million Hospital Acquired Infections occur annually in the U.S</a:t>
            </a:r>
          </a:p>
          <a:p>
            <a:pPr marL="164849" indent="-164849">
              <a:buFont typeface="Arial" panose="020B0604020202020204" pitchFamily="34" charset="0"/>
              <a:buChar char="•"/>
            </a:pPr>
            <a:endParaRPr lang="en-US" sz="1923" dirty="0">
              <a:solidFill>
                <a:srgbClr val="322A7E"/>
              </a:solidFill>
            </a:endParaRPr>
          </a:p>
          <a:p>
            <a:pPr marL="164849" indent="-164849">
              <a:buFont typeface="Arial" panose="020B0604020202020204" pitchFamily="34" charset="0"/>
              <a:buChar char="•"/>
            </a:pPr>
            <a:r>
              <a:rPr lang="en-US" sz="1923" dirty="0">
                <a:solidFill>
                  <a:srgbClr val="322A7E"/>
                </a:solidFill>
              </a:rPr>
              <a:t>99,000 patients die every year from HAI</a:t>
            </a:r>
          </a:p>
          <a:p>
            <a:pPr marL="164849" indent="-164849">
              <a:buFont typeface="Arial" panose="020B0604020202020204" pitchFamily="34" charset="0"/>
              <a:buChar char="•"/>
            </a:pPr>
            <a:endParaRPr lang="en-US" sz="1923" dirty="0">
              <a:solidFill>
                <a:srgbClr val="322A7E"/>
              </a:solidFill>
            </a:endParaRPr>
          </a:p>
          <a:p>
            <a:pPr marL="164849" indent="-164849">
              <a:buFont typeface="Arial" panose="020B0604020202020204" pitchFamily="34" charset="0"/>
              <a:buChar char="•"/>
            </a:pPr>
            <a:r>
              <a:rPr lang="en-US" sz="1923" dirty="0">
                <a:solidFill>
                  <a:srgbClr val="322A7E"/>
                </a:solidFill>
              </a:rPr>
              <a:t>Evidence shows 15-30% of HAI are preventable</a:t>
            </a:r>
          </a:p>
          <a:p>
            <a:pPr marL="164849" indent="-164849">
              <a:buFont typeface="Arial" panose="020B0604020202020204" pitchFamily="34" charset="0"/>
              <a:buChar char="•"/>
            </a:pPr>
            <a:endParaRPr lang="en-US" sz="1346" dirty="0">
              <a:solidFill>
                <a:srgbClr val="322A7E"/>
              </a:solidFill>
            </a:endParaRPr>
          </a:p>
        </p:txBody>
      </p:sp>
      <p:sp>
        <p:nvSpPr>
          <p:cNvPr id="3" name="Rectangle 2"/>
          <p:cNvSpPr/>
          <p:nvPr/>
        </p:nvSpPr>
        <p:spPr>
          <a:xfrm>
            <a:off x="2292263" y="1670617"/>
            <a:ext cx="7467035" cy="771680"/>
          </a:xfrm>
          <a:prstGeom prst="rect">
            <a:avLst/>
          </a:prstGeom>
          <a:noFill/>
          <a:ln>
            <a:solidFill>
              <a:srgbClr val="322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31"/>
          </a:p>
        </p:txBody>
      </p:sp>
      <p:pic>
        <p:nvPicPr>
          <p:cNvPr id="1026"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6952"/>
      </p:ext>
    </p:extLst>
  </p:cSld>
  <p:clrMapOvr>
    <a:masterClrMapping/>
  </p:clrMapOvr>
  <p:transition spd="slow">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9638" y="425096"/>
            <a:ext cx="7912725" cy="1143000"/>
          </a:xfrm>
        </p:spPr>
        <p:txBody>
          <a:bodyPr/>
          <a:lstStyle/>
          <a:p>
            <a:r>
              <a:rPr lang="en-US" dirty="0" smtClean="0">
                <a:solidFill>
                  <a:schemeClr val="accent2"/>
                </a:solidFill>
              </a:rPr>
              <a:t>How Do We Prevent </a:t>
            </a:r>
            <a:r>
              <a:rPr lang="en-US" dirty="0">
                <a:solidFill>
                  <a:schemeClr val="accent2"/>
                </a:solidFill>
              </a:rPr>
              <a:t>I</a:t>
            </a:r>
            <a:r>
              <a:rPr lang="en-US" dirty="0" smtClean="0">
                <a:solidFill>
                  <a:schemeClr val="accent2"/>
                </a:solidFill>
              </a:rPr>
              <a:t>nfections?</a:t>
            </a:r>
            <a:endParaRPr lang="en-US" dirty="0">
              <a:solidFill>
                <a:schemeClr val="accent2"/>
              </a:solidFill>
            </a:endParaRPr>
          </a:p>
        </p:txBody>
      </p:sp>
      <p:sp>
        <p:nvSpPr>
          <p:cNvPr id="3" name="Content Placeholder 2"/>
          <p:cNvSpPr>
            <a:spLocks noGrp="1"/>
          </p:cNvSpPr>
          <p:nvPr>
            <p:ph idx="1"/>
          </p:nvPr>
        </p:nvSpPr>
        <p:spPr/>
        <p:txBody>
          <a:bodyPr>
            <a:normAutofit/>
          </a:bodyPr>
          <a:lstStyle/>
          <a:p>
            <a:r>
              <a:rPr lang="en-US" sz="3461" dirty="0">
                <a:solidFill>
                  <a:schemeClr val="accent2"/>
                </a:solidFill>
              </a:rPr>
              <a:t>Through the use of </a:t>
            </a:r>
          </a:p>
          <a:p>
            <a:pPr lvl="1"/>
            <a:r>
              <a:rPr lang="en-US" sz="3269" dirty="0"/>
              <a:t>Hand Hygiene</a:t>
            </a:r>
          </a:p>
          <a:p>
            <a:pPr lvl="1"/>
            <a:r>
              <a:rPr lang="en-US" sz="3269" dirty="0"/>
              <a:t>Standard and Transmission based precautions</a:t>
            </a:r>
          </a:p>
        </p:txBody>
      </p:sp>
      <p:sp>
        <p:nvSpPr>
          <p:cNvPr id="4" name="Slide Number Placeholder 3"/>
          <p:cNvSpPr>
            <a:spLocks noGrp="1"/>
          </p:cNvSpPr>
          <p:nvPr>
            <p:ph type="sldNum" sz="quarter" idx="12"/>
          </p:nvPr>
        </p:nvSpPr>
        <p:spPr/>
        <p:txBody>
          <a:bodyPr/>
          <a:lstStyle/>
          <a:p>
            <a:pPr>
              <a:defRPr/>
            </a:pPr>
            <a:fld id="{3464EAE6-29C9-4FF4-85B6-F9AAC2556BAD}" type="slidenum">
              <a:rPr lang="en-US" smtClean="0"/>
              <a:pPr>
                <a:defRPr/>
              </a:pPr>
              <a:t>3</a:t>
            </a:fld>
            <a:endParaRPr lang="en-US"/>
          </a:p>
        </p:txBody>
      </p:sp>
      <p:pic>
        <p:nvPicPr>
          <p:cNvPr id="2050"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175580"/>
      </p:ext>
    </p:extLst>
  </p:cSld>
  <p:clrMapOvr>
    <a:masterClrMapping/>
  </p:clrMapOvr>
  <p:transition spd="slow">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39048" y="1011223"/>
            <a:ext cx="7492971" cy="586128"/>
          </a:xfrm>
        </p:spPr>
        <p:txBody>
          <a:bodyPr>
            <a:normAutofit fontScale="90000"/>
          </a:bodyPr>
          <a:lstStyle/>
          <a:p>
            <a:pPr algn="ctr" eaLnBrk="1" hangingPunct="1"/>
            <a:r>
              <a:rPr lang="en-US" sz="2692" dirty="0">
                <a:solidFill>
                  <a:schemeClr val="accent1">
                    <a:lumMod val="75000"/>
                  </a:schemeClr>
                </a:solidFill>
                <a:latin typeface="Arial" charset="0"/>
              </a:rPr>
              <a:t/>
            </a:r>
            <a:br>
              <a:rPr lang="en-US" sz="2692" dirty="0">
                <a:solidFill>
                  <a:schemeClr val="accent1">
                    <a:lumMod val="75000"/>
                  </a:schemeClr>
                </a:solidFill>
                <a:latin typeface="Arial" charset="0"/>
              </a:rPr>
            </a:br>
            <a:r>
              <a:rPr lang="en-US" sz="2981" dirty="0">
                <a:solidFill>
                  <a:srgbClr val="322A7E"/>
                </a:solidFill>
                <a:latin typeface="Arial" charset="0"/>
              </a:rPr>
              <a:t>Hand Hygiene</a:t>
            </a:r>
            <a:r>
              <a:rPr lang="en-US" sz="2692" dirty="0">
                <a:solidFill>
                  <a:schemeClr val="accent1">
                    <a:lumMod val="75000"/>
                  </a:schemeClr>
                </a:solidFill>
                <a:latin typeface="Arial" charset="0"/>
              </a:rPr>
              <a:t/>
            </a:r>
            <a:br>
              <a:rPr lang="en-US" sz="2692" dirty="0">
                <a:solidFill>
                  <a:schemeClr val="accent1">
                    <a:lumMod val="75000"/>
                  </a:schemeClr>
                </a:solidFill>
                <a:latin typeface="Arial" charset="0"/>
              </a:rPr>
            </a:br>
            <a:endParaRPr lang="en-US" sz="2692" dirty="0">
              <a:solidFill>
                <a:schemeClr val="accent1">
                  <a:lumMod val="75000"/>
                </a:schemeClr>
              </a:solidFill>
              <a:latin typeface="Arial" charset="0"/>
            </a:endParaRPr>
          </a:p>
        </p:txBody>
      </p:sp>
      <p:sp>
        <p:nvSpPr>
          <p:cNvPr id="8195" name="Rectangle 3"/>
          <p:cNvSpPr>
            <a:spLocks noGrp="1" noChangeArrowheads="1"/>
          </p:cNvSpPr>
          <p:nvPr>
            <p:ph idx="1"/>
          </p:nvPr>
        </p:nvSpPr>
        <p:spPr>
          <a:xfrm>
            <a:off x="2129171" y="1450819"/>
            <a:ext cx="8069723" cy="5201885"/>
          </a:xfrm>
        </p:spPr>
        <p:txBody>
          <a:bodyPr>
            <a:normAutofit fontScale="77500" lnSpcReduction="20000"/>
          </a:bodyPr>
          <a:lstStyle/>
          <a:p>
            <a:r>
              <a:rPr lang="en-US" sz="1731" b="1" dirty="0">
                <a:solidFill>
                  <a:srgbClr val="322A7E"/>
                </a:solidFill>
                <a:latin typeface="Arial" charset="0"/>
              </a:rPr>
              <a:t>When should it be preformed? </a:t>
            </a:r>
          </a:p>
          <a:p>
            <a:r>
              <a:rPr lang="en-US" sz="1731" b="1" dirty="0">
                <a:solidFill>
                  <a:srgbClr val="322A7E"/>
                </a:solidFill>
                <a:latin typeface="Arial" charset="0"/>
              </a:rPr>
              <a:t>5 moments of Hand hygiene</a:t>
            </a:r>
          </a:p>
          <a:p>
            <a:pPr fontAlgn="base"/>
            <a:r>
              <a:rPr lang="en-US" sz="1346" dirty="0">
                <a:solidFill>
                  <a:schemeClr val="accent2"/>
                </a:solidFill>
                <a:latin typeface="Arial" panose="020B0604020202020204" pitchFamily="34" charset="0"/>
                <a:cs typeface="Arial" panose="020B0604020202020204" pitchFamily="34" charset="0"/>
              </a:rPr>
              <a:t>before touching a patient,</a:t>
            </a:r>
          </a:p>
          <a:p>
            <a:pPr fontAlgn="base"/>
            <a:r>
              <a:rPr lang="en-US" sz="1346" dirty="0">
                <a:solidFill>
                  <a:schemeClr val="accent2"/>
                </a:solidFill>
                <a:latin typeface="Arial" panose="020B0604020202020204" pitchFamily="34" charset="0"/>
                <a:cs typeface="Arial" panose="020B0604020202020204" pitchFamily="34" charset="0"/>
              </a:rPr>
              <a:t>before clean/aseptic procedures,</a:t>
            </a:r>
          </a:p>
          <a:p>
            <a:pPr fontAlgn="base"/>
            <a:r>
              <a:rPr lang="en-US" sz="1346" dirty="0">
                <a:solidFill>
                  <a:schemeClr val="accent2"/>
                </a:solidFill>
                <a:latin typeface="Arial" panose="020B0604020202020204" pitchFamily="34" charset="0"/>
                <a:cs typeface="Arial" panose="020B0604020202020204" pitchFamily="34" charset="0"/>
              </a:rPr>
              <a:t>after body fluid exposure/risk,</a:t>
            </a:r>
          </a:p>
          <a:p>
            <a:pPr fontAlgn="base"/>
            <a:r>
              <a:rPr lang="en-US" sz="1346" dirty="0">
                <a:solidFill>
                  <a:schemeClr val="accent2"/>
                </a:solidFill>
                <a:latin typeface="Arial" panose="020B0604020202020204" pitchFamily="34" charset="0"/>
                <a:cs typeface="Arial" panose="020B0604020202020204" pitchFamily="34" charset="0"/>
              </a:rPr>
              <a:t>after touching a patient, and</a:t>
            </a:r>
          </a:p>
          <a:p>
            <a:pPr fontAlgn="base"/>
            <a:r>
              <a:rPr lang="en-US" sz="1346" dirty="0">
                <a:solidFill>
                  <a:schemeClr val="accent2"/>
                </a:solidFill>
                <a:latin typeface="Arial" panose="020B0604020202020204" pitchFamily="34" charset="0"/>
                <a:cs typeface="Arial" panose="020B0604020202020204" pitchFamily="34" charset="0"/>
              </a:rPr>
              <a:t>after touching patient surroundings</a:t>
            </a:r>
          </a:p>
          <a:p>
            <a:endParaRPr lang="en-US" sz="1346" b="1" dirty="0">
              <a:solidFill>
                <a:srgbClr val="322A7E"/>
              </a:solidFill>
              <a:latin typeface="Arial" charset="0"/>
            </a:endParaRPr>
          </a:p>
          <a:p>
            <a:r>
              <a:rPr lang="en-US" sz="1731" b="1" dirty="0">
                <a:solidFill>
                  <a:srgbClr val="322A7E"/>
                </a:solidFill>
                <a:latin typeface="Arial" charset="0"/>
              </a:rPr>
              <a:t>Hand Hygiene Technique:</a:t>
            </a:r>
          </a:p>
          <a:p>
            <a:r>
              <a:rPr lang="en-US" sz="1346" dirty="0">
                <a:solidFill>
                  <a:srgbClr val="322A7E"/>
                </a:solidFill>
                <a:latin typeface="Arial" charset="0"/>
              </a:rPr>
              <a:t>Turn on faucet and wet your hands</a:t>
            </a:r>
          </a:p>
          <a:p>
            <a:r>
              <a:rPr lang="en-US" sz="1346" dirty="0">
                <a:solidFill>
                  <a:srgbClr val="322A7E"/>
                </a:solidFill>
                <a:latin typeface="Arial" charset="0"/>
              </a:rPr>
              <a:t>Apply soap to hands</a:t>
            </a:r>
          </a:p>
          <a:p>
            <a:r>
              <a:rPr lang="en-US" sz="1346" dirty="0">
                <a:solidFill>
                  <a:srgbClr val="322A7E"/>
                </a:solidFill>
                <a:latin typeface="Arial" charset="0"/>
              </a:rPr>
              <a:t>Rub hands together for approximately 20 seconds</a:t>
            </a:r>
          </a:p>
          <a:p>
            <a:r>
              <a:rPr lang="en-US" sz="1346" dirty="0">
                <a:solidFill>
                  <a:srgbClr val="322A7E"/>
                </a:solidFill>
                <a:latin typeface="Arial" charset="0"/>
              </a:rPr>
              <a:t>Wash all surfaces of the hands and fingers rinsing hands thoroughly from wrist to fingertips</a:t>
            </a:r>
          </a:p>
          <a:p>
            <a:r>
              <a:rPr lang="en-US" sz="1346" dirty="0">
                <a:solidFill>
                  <a:srgbClr val="322A7E"/>
                </a:solidFill>
                <a:latin typeface="Arial" charset="0"/>
              </a:rPr>
              <a:t>Dry hands on paper towel and discard towel</a:t>
            </a:r>
          </a:p>
          <a:p>
            <a:r>
              <a:rPr lang="en-US" sz="1346" dirty="0">
                <a:solidFill>
                  <a:srgbClr val="322A7E"/>
                </a:solidFill>
                <a:latin typeface="Arial" charset="0"/>
              </a:rPr>
              <a:t>Use clean paper towel to turn off faucet</a:t>
            </a:r>
          </a:p>
          <a:p>
            <a:endParaRPr lang="en-US" sz="1346" b="1" dirty="0">
              <a:solidFill>
                <a:srgbClr val="322A7E"/>
              </a:solidFill>
              <a:latin typeface="Arial" charset="0"/>
            </a:endParaRPr>
          </a:p>
          <a:p>
            <a:r>
              <a:rPr lang="en-US" sz="1538" b="1" dirty="0">
                <a:solidFill>
                  <a:srgbClr val="322A7E"/>
                </a:solidFill>
                <a:latin typeface="Arial" charset="0"/>
              </a:rPr>
              <a:t>Hand Sanitizer:</a:t>
            </a:r>
          </a:p>
          <a:p>
            <a:r>
              <a:rPr lang="en-US" sz="1346" dirty="0">
                <a:solidFill>
                  <a:srgbClr val="322A7E"/>
                </a:solidFill>
                <a:latin typeface="Arial" charset="0"/>
              </a:rPr>
              <a:t>Use adequate amount of product to thoroughly cover all surfaces of the hands</a:t>
            </a:r>
          </a:p>
          <a:p>
            <a:r>
              <a:rPr lang="en-US" sz="1346" dirty="0">
                <a:solidFill>
                  <a:srgbClr val="322A7E"/>
                </a:solidFill>
                <a:latin typeface="Arial" charset="0"/>
              </a:rPr>
              <a:t>Rub until dry before donning gloves - no need to rinse</a:t>
            </a:r>
          </a:p>
          <a:p>
            <a:pPr lvl="0">
              <a:buClr>
                <a:srgbClr val="0BD0D9"/>
              </a:buClr>
            </a:pPr>
            <a:endParaRPr lang="en-US" sz="1731" dirty="0">
              <a:latin typeface="Arial" charset="0"/>
            </a:endParaRPr>
          </a:p>
        </p:txBody>
      </p:sp>
      <p:sp>
        <p:nvSpPr>
          <p:cNvPr id="5" name="Slide Number Placeholder 4"/>
          <p:cNvSpPr>
            <a:spLocks noGrp="1"/>
          </p:cNvSpPr>
          <p:nvPr>
            <p:ph type="sldNum" sz="quarter" idx="12"/>
          </p:nvPr>
        </p:nvSpPr>
        <p:spPr/>
        <p:txBody>
          <a:bodyPr/>
          <a:lstStyle/>
          <a:p>
            <a:pPr>
              <a:defRPr/>
            </a:pPr>
            <a:fld id="{3464EAE6-29C9-4FF4-85B6-F9AAC2556BAD}" type="slidenum">
              <a:rPr lang="en-US" smtClean="0">
                <a:solidFill>
                  <a:srgbClr val="322A7E"/>
                </a:solidFill>
              </a:rPr>
              <a:pPr>
                <a:defRPr/>
              </a:pPr>
              <a:t>4</a:t>
            </a:fld>
            <a:endParaRPr lang="en-US" dirty="0">
              <a:solidFill>
                <a:srgbClr val="322A7E"/>
              </a:solidFill>
            </a:endParaRPr>
          </a:p>
        </p:txBody>
      </p:sp>
      <p:pic>
        <p:nvPicPr>
          <p:cNvPr id="3" name="Picture 2"/>
          <p:cNvPicPr>
            <a:picLocks noChangeAspect="1"/>
          </p:cNvPicPr>
          <p:nvPr/>
        </p:nvPicPr>
        <p:blipFill>
          <a:blip r:embed="rId3"/>
          <a:stretch>
            <a:fillRect/>
          </a:stretch>
        </p:blipFill>
        <p:spPr>
          <a:xfrm>
            <a:off x="7086550" y="1913193"/>
            <a:ext cx="2965812" cy="1990392"/>
          </a:xfrm>
          <a:prstGeom prst="rect">
            <a:avLst/>
          </a:prstGeom>
        </p:spPr>
      </p:pic>
      <p:pic>
        <p:nvPicPr>
          <p:cNvPr id="3074"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846995"/>
      </p:ext>
    </p:extLst>
  </p:cSld>
  <p:clrMapOvr>
    <a:masterClrMapping/>
  </p:clrMapOvr>
  <p:transition spd="slow">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2"/>
                </a:solidFill>
              </a:rPr>
              <a:t>Hand Hygiene and Nails</a:t>
            </a:r>
          </a:p>
        </p:txBody>
      </p:sp>
      <p:sp>
        <p:nvSpPr>
          <p:cNvPr id="10" name="Content Placeholder 9">
            <a:extLst>
              <a:ext uri="{FF2B5EF4-FFF2-40B4-BE49-F238E27FC236}">
                <a16:creationId xmlns:a16="http://schemas.microsoft.com/office/drawing/2014/main" id="{45B74C99-897D-4E79-B3FF-A20567F9AACF}"/>
              </a:ext>
            </a:extLst>
          </p:cNvPr>
          <p:cNvSpPr>
            <a:spLocks noGrp="1"/>
          </p:cNvSpPr>
          <p:nvPr>
            <p:ph idx="1"/>
          </p:nvPr>
        </p:nvSpPr>
        <p:spPr>
          <a:xfrm>
            <a:off x="2139638" y="2256744"/>
            <a:ext cx="7912725" cy="3370235"/>
          </a:xfrm>
        </p:spPr>
        <p:txBody>
          <a:bodyPr>
            <a:normAutofit/>
          </a:bodyPr>
          <a:lstStyle/>
          <a:p>
            <a:r>
              <a:rPr lang="en-US" sz="1923" dirty="0">
                <a:solidFill>
                  <a:schemeClr val="accent2"/>
                </a:solidFill>
              </a:rPr>
              <a:t>Artificial nails, acrylic overlaps, tips, extenders, gels, silk wraps, decorative applications, nail jewelry or any other artificial adherent material are not be worn by staff providing direct patient care or those  involved in preparing products for patients</a:t>
            </a:r>
          </a:p>
          <a:p>
            <a:endParaRPr lang="en-US" sz="1923" dirty="0">
              <a:solidFill>
                <a:schemeClr val="accent2"/>
              </a:solidFill>
            </a:endParaRPr>
          </a:p>
          <a:p>
            <a:r>
              <a:rPr lang="en-US" sz="1923" dirty="0">
                <a:solidFill>
                  <a:schemeClr val="accent2"/>
                </a:solidFill>
              </a:rPr>
              <a:t>Keep nails less than ¼ inch long</a:t>
            </a:r>
          </a:p>
        </p:txBody>
      </p:sp>
      <p:sp>
        <p:nvSpPr>
          <p:cNvPr id="4" name="Slide Number Placeholder 3"/>
          <p:cNvSpPr>
            <a:spLocks noGrp="1"/>
          </p:cNvSpPr>
          <p:nvPr>
            <p:ph type="sldNum" sz="quarter" idx="12"/>
          </p:nvPr>
        </p:nvSpPr>
        <p:spPr/>
        <p:txBody>
          <a:bodyPr/>
          <a:lstStyle/>
          <a:p>
            <a:pPr>
              <a:defRPr/>
            </a:pPr>
            <a:fld id="{3464EAE6-29C9-4FF4-85B6-F9AAC2556BAD}" type="slidenum">
              <a:rPr lang="en-US" smtClean="0"/>
              <a:pPr>
                <a:defRPr/>
              </a:pPr>
              <a:t>5</a:t>
            </a:fld>
            <a:endParaRPr lang="en-US"/>
          </a:p>
        </p:txBody>
      </p:sp>
      <p:pic>
        <p:nvPicPr>
          <p:cNvPr id="4098"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592350"/>
      </p:ext>
    </p:extLst>
  </p:cSld>
  <p:clrMapOvr>
    <a:masterClrMapping/>
  </p:clrMapOvr>
  <p:transition spd="slow">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2"/>
                </a:solidFill>
              </a:rPr>
              <a:t>Standard Precautions</a:t>
            </a:r>
            <a:endParaRPr lang="en-US" dirty="0"/>
          </a:p>
        </p:txBody>
      </p:sp>
      <p:sp>
        <p:nvSpPr>
          <p:cNvPr id="3" name="Content Placeholder 2"/>
          <p:cNvSpPr>
            <a:spLocks noGrp="1"/>
          </p:cNvSpPr>
          <p:nvPr>
            <p:ph idx="1"/>
          </p:nvPr>
        </p:nvSpPr>
        <p:spPr/>
        <p:txBody>
          <a:bodyPr/>
          <a:lstStyle/>
          <a:p>
            <a:pPr>
              <a:buClr>
                <a:srgbClr val="322A7E"/>
              </a:buClr>
            </a:pPr>
            <a:r>
              <a:rPr lang="en-US" sz="2692" dirty="0">
                <a:solidFill>
                  <a:srgbClr val="322A7E"/>
                </a:solidFill>
                <a:latin typeface="Arial" panose="020B0604020202020204" pitchFamily="34" charset="0"/>
                <a:cs typeface="Arial" panose="020B0604020202020204" pitchFamily="34" charset="0"/>
              </a:rPr>
              <a:t>A set of infection control practices used to prevent transmission of diseases that can be acquired by contact with blood, body fluids, non-intact skin (including rashes), and mucous membranes that should be used on every patient</a:t>
            </a:r>
          </a:p>
          <a:p>
            <a:pPr algn="ctr">
              <a:buClr>
                <a:srgbClr val="322A7E"/>
              </a:buClr>
            </a:pPr>
            <a:endParaRPr lang="en-US" sz="2692" dirty="0">
              <a:solidFill>
                <a:srgbClr val="322A7E"/>
              </a:solidFill>
              <a:latin typeface="Arial" panose="020B0604020202020204" pitchFamily="34" charset="0"/>
              <a:cs typeface="Arial" panose="020B0604020202020204" pitchFamily="34" charset="0"/>
            </a:endParaRPr>
          </a:p>
          <a:p>
            <a:pPr algn="ctr">
              <a:buClr>
                <a:srgbClr val="322A7E"/>
              </a:buClr>
            </a:pPr>
            <a:r>
              <a:rPr lang="en-US" sz="2692" b="1" dirty="0">
                <a:solidFill>
                  <a:srgbClr val="322A7E"/>
                </a:solidFill>
                <a:latin typeface="Arial" panose="020B0604020202020204" pitchFamily="34" charset="0"/>
                <a:cs typeface="Arial" panose="020B0604020202020204" pitchFamily="34" charset="0"/>
              </a:rPr>
              <a:t>Based on the concept that body fluids from ANY patient can be infectious</a:t>
            </a:r>
          </a:p>
          <a:p>
            <a:endParaRPr lang="en-US" dirty="0"/>
          </a:p>
        </p:txBody>
      </p:sp>
      <p:sp>
        <p:nvSpPr>
          <p:cNvPr id="4" name="Slide Number Placeholder 3"/>
          <p:cNvSpPr>
            <a:spLocks noGrp="1"/>
          </p:cNvSpPr>
          <p:nvPr>
            <p:ph type="sldNum" sz="quarter" idx="12"/>
          </p:nvPr>
        </p:nvSpPr>
        <p:spPr/>
        <p:txBody>
          <a:bodyPr/>
          <a:lstStyle/>
          <a:p>
            <a:pPr>
              <a:defRPr/>
            </a:pPr>
            <a:fld id="{3464EAE6-29C9-4FF4-85B6-F9AAC2556BAD}" type="slidenum">
              <a:rPr lang="en-US" smtClean="0"/>
              <a:pPr>
                <a:defRPr/>
              </a:pPr>
              <a:t>6</a:t>
            </a:fld>
            <a:endParaRPr lang="en-US"/>
          </a:p>
        </p:txBody>
      </p:sp>
      <p:pic>
        <p:nvPicPr>
          <p:cNvPr id="5122"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585849"/>
      </p:ext>
    </p:extLst>
  </p:cSld>
  <p:clrMapOvr>
    <a:masterClrMapping/>
  </p:clrMapOvr>
  <p:transition spd="slow">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39638" y="597784"/>
            <a:ext cx="7912725" cy="982397"/>
          </a:xfrm>
        </p:spPr>
        <p:txBody>
          <a:bodyPr>
            <a:noAutofit/>
          </a:bodyPr>
          <a:lstStyle/>
          <a:p>
            <a:pPr algn="ctr" eaLnBrk="1" hangingPunct="1"/>
            <a:r>
              <a:rPr lang="en-US" sz="3077" dirty="0">
                <a:solidFill>
                  <a:srgbClr val="322A7E"/>
                </a:solidFill>
                <a:latin typeface="Arial" charset="0"/>
              </a:rPr>
              <a:t>Transmission based Precautions- Isolation</a:t>
            </a:r>
          </a:p>
        </p:txBody>
      </p:sp>
      <p:sp>
        <p:nvSpPr>
          <p:cNvPr id="12291" name="Rectangle 3"/>
          <p:cNvSpPr>
            <a:spLocks noGrp="1" noChangeArrowheads="1"/>
          </p:cNvSpPr>
          <p:nvPr>
            <p:ph idx="1"/>
          </p:nvPr>
        </p:nvSpPr>
        <p:spPr>
          <a:xfrm>
            <a:off x="2139638" y="1450819"/>
            <a:ext cx="7912725" cy="4908820"/>
          </a:xfrm>
        </p:spPr>
        <p:txBody>
          <a:bodyPr>
            <a:normAutofit/>
          </a:bodyPr>
          <a:lstStyle/>
          <a:p>
            <a:endParaRPr lang="en-US" sz="1154" b="1" dirty="0">
              <a:solidFill>
                <a:srgbClr val="322A7E"/>
              </a:solidFill>
              <a:latin typeface="Arial" charset="0"/>
            </a:endParaRPr>
          </a:p>
          <a:p>
            <a:r>
              <a:rPr lang="en-US" b="1" dirty="0" smtClean="0">
                <a:solidFill>
                  <a:srgbClr val="322A7E"/>
                </a:solidFill>
                <a:latin typeface="Arial" charset="0"/>
              </a:rPr>
              <a:t>Based </a:t>
            </a:r>
            <a:r>
              <a:rPr lang="en-US" b="1" dirty="0">
                <a:solidFill>
                  <a:srgbClr val="322A7E"/>
                </a:solidFill>
                <a:latin typeface="Arial" charset="0"/>
              </a:rPr>
              <a:t>on how specific organisms are </a:t>
            </a:r>
            <a:r>
              <a:rPr lang="en-US" b="1" dirty="0" smtClean="0">
                <a:solidFill>
                  <a:srgbClr val="322A7E"/>
                </a:solidFill>
                <a:latin typeface="Arial" charset="0"/>
              </a:rPr>
              <a:t>transmitted</a:t>
            </a:r>
          </a:p>
          <a:p>
            <a:pPr>
              <a:buClr>
                <a:srgbClr val="322A7E"/>
              </a:buClr>
            </a:pPr>
            <a:r>
              <a:rPr lang="en-US" sz="2115" b="1" u="sng" dirty="0">
                <a:solidFill>
                  <a:srgbClr val="322A7E"/>
                </a:solidFill>
                <a:latin typeface="Arial" charset="0"/>
              </a:rPr>
              <a:t>Contact Precautions </a:t>
            </a:r>
          </a:p>
          <a:p>
            <a:pPr lvl="1">
              <a:buClr>
                <a:srgbClr val="322A7E"/>
              </a:buClr>
            </a:pPr>
            <a:r>
              <a:rPr lang="en-US" sz="1923" dirty="0">
                <a:solidFill>
                  <a:srgbClr val="322A7E"/>
                </a:solidFill>
                <a:latin typeface="Arial" charset="0"/>
              </a:rPr>
              <a:t>Anyone entering the room must wear a gown</a:t>
            </a:r>
          </a:p>
          <a:p>
            <a:pPr lvl="2">
              <a:buClr>
                <a:srgbClr val="322A7E"/>
              </a:buClr>
            </a:pPr>
            <a:r>
              <a:rPr lang="en-US" sz="1731" dirty="0">
                <a:solidFill>
                  <a:srgbClr val="322A7E"/>
                </a:solidFill>
                <a:latin typeface="Arial" charset="0"/>
              </a:rPr>
              <a:t>Gowns must be properly tied to protect you </a:t>
            </a:r>
          </a:p>
          <a:p>
            <a:pPr lvl="1">
              <a:buClr>
                <a:srgbClr val="322A7E"/>
              </a:buClr>
            </a:pPr>
            <a:r>
              <a:rPr lang="en-US" sz="1923" dirty="0">
                <a:solidFill>
                  <a:srgbClr val="322A7E"/>
                </a:solidFill>
                <a:latin typeface="Arial" charset="0"/>
              </a:rPr>
              <a:t>Staff must cover patient with a clean sheet for transport </a:t>
            </a:r>
          </a:p>
          <a:p>
            <a:pPr>
              <a:buClr>
                <a:srgbClr val="322A7E"/>
              </a:buClr>
            </a:pPr>
            <a:r>
              <a:rPr lang="en-US" sz="2115" b="1" u="sng" dirty="0">
                <a:solidFill>
                  <a:srgbClr val="322A7E"/>
                </a:solidFill>
                <a:latin typeface="Arial" charset="0"/>
              </a:rPr>
              <a:t>Droplet Precautions </a:t>
            </a:r>
          </a:p>
          <a:p>
            <a:pPr lvl="1">
              <a:buClr>
                <a:srgbClr val="322A7E"/>
              </a:buClr>
            </a:pPr>
            <a:r>
              <a:rPr lang="en-US" sz="1923" dirty="0">
                <a:solidFill>
                  <a:srgbClr val="322A7E"/>
                </a:solidFill>
                <a:latin typeface="Arial" charset="0"/>
              </a:rPr>
              <a:t>Anyone entering the room must wear a surgical mask</a:t>
            </a:r>
          </a:p>
          <a:p>
            <a:pPr lvl="1">
              <a:buClr>
                <a:srgbClr val="322A7E"/>
              </a:buClr>
            </a:pPr>
            <a:r>
              <a:rPr lang="en-US" sz="1923" dirty="0">
                <a:solidFill>
                  <a:srgbClr val="322A7E"/>
                </a:solidFill>
                <a:latin typeface="Arial" charset="0"/>
              </a:rPr>
              <a:t>Patient must be transported wearing a surgical mask</a:t>
            </a:r>
          </a:p>
          <a:p>
            <a:pPr eaLnBrk="1" hangingPunct="1"/>
            <a:r>
              <a:rPr lang="en-US" sz="2115" b="1" u="sng" dirty="0">
                <a:solidFill>
                  <a:srgbClr val="322A7E"/>
                </a:solidFill>
                <a:latin typeface="Arial" charset="0"/>
              </a:rPr>
              <a:t>Airborne Precautions </a:t>
            </a:r>
          </a:p>
          <a:p>
            <a:pPr lvl="1">
              <a:buClr>
                <a:srgbClr val="322A7E"/>
              </a:buClr>
            </a:pPr>
            <a:r>
              <a:rPr lang="en-US" sz="1923" dirty="0">
                <a:solidFill>
                  <a:srgbClr val="322A7E"/>
                </a:solidFill>
                <a:latin typeface="Arial" charset="0"/>
              </a:rPr>
              <a:t>Anyone entering the room must wear an N-95 mask </a:t>
            </a:r>
          </a:p>
          <a:p>
            <a:pPr lvl="2">
              <a:buClr>
                <a:srgbClr val="322A7E"/>
              </a:buClr>
            </a:pPr>
            <a:r>
              <a:rPr lang="en-US" sz="1731" dirty="0">
                <a:solidFill>
                  <a:srgbClr val="322A7E"/>
                </a:solidFill>
                <a:latin typeface="Arial" charset="0"/>
              </a:rPr>
              <a:t>Fit testing is required to make sure N95 fits properly</a:t>
            </a:r>
          </a:p>
          <a:p>
            <a:pPr lvl="1">
              <a:buClr>
                <a:srgbClr val="322A7E"/>
              </a:buClr>
            </a:pPr>
            <a:r>
              <a:rPr lang="en-US" sz="2019" dirty="0">
                <a:solidFill>
                  <a:srgbClr val="322A7E"/>
                </a:solidFill>
                <a:latin typeface="Arial" charset="0"/>
              </a:rPr>
              <a:t> </a:t>
            </a:r>
            <a:r>
              <a:rPr lang="en-US" sz="1923" dirty="0">
                <a:solidFill>
                  <a:srgbClr val="322A7E"/>
                </a:solidFill>
                <a:latin typeface="Arial" charset="0"/>
              </a:rPr>
              <a:t>Patient must be transported wearing a surgical mask</a:t>
            </a:r>
          </a:p>
          <a:p>
            <a:endParaRPr lang="en-US" sz="1346" u="sng" dirty="0">
              <a:solidFill>
                <a:srgbClr val="322A7E"/>
              </a:solidFill>
              <a:latin typeface="Arial" charset="0"/>
            </a:endParaRPr>
          </a:p>
        </p:txBody>
      </p:sp>
      <p:sp>
        <p:nvSpPr>
          <p:cNvPr id="5" name="Slide Number Placeholder 4"/>
          <p:cNvSpPr>
            <a:spLocks noGrp="1"/>
          </p:cNvSpPr>
          <p:nvPr>
            <p:ph type="sldNum" sz="quarter" idx="12"/>
          </p:nvPr>
        </p:nvSpPr>
        <p:spPr/>
        <p:txBody>
          <a:bodyPr/>
          <a:lstStyle/>
          <a:p>
            <a:pPr>
              <a:defRPr/>
            </a:pPr>
            <a:fld id="{3464EAE6-29C9-4FF4-85B6-F9AAC2556BAD}" type="slidenum">
              <a:rPr lang="en-US" smtClean="0">
                <a:solidFill>
                  <a:srgbClr val="322A7E"/>
                </a:solidFill>
              </a:rPr>
              <a:pPr>
                <a:defRPr/>
              </a:pPr>
              <a:t>7</a:t>
            </a:fld>
            <a:endParaRPr lang="en-US" dirty="0">
              <a:solidFill>
                <a:srgbClr val="322A7E"/>
              </a:solidFill>
            </a:endParaRPr>
          </a:p>
        </p:txBody>
      </p:sp>
      <p:pic>
        <p:nvPicPr>
          <p:cNvPr id="6146" name="Picture 1"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895134"/>
      </p:ext>
    </p:extLst>
  </p:cSld>
  <p:clrMapOvr>
    <a:masterClrMapping/>
  </p:clrMapOvr>
  <p:transition spd="slow">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464EAE6-29C9-4FF4-85B6-F9AAC2556BAD}" type="slidenum">
              <a:rPr lang="en-US" smtClean="0"/>
              <a:pPr>
                <a:defRPr/>
              </a:pPr>
              <a:t>8</a:t>
            </a:fld>
            <a:endParaRPr lang="en-US"/>
          </a:p>
        </p:txBody>
      </p:sp>
      <p:pic>
        <p:nvPicPr>
          <p:cNvPr id="5" name="Picture 4"/>
          <p:cNvPicPr>
            <a:picLocks noChangeAspect="1"/>
          </p:cNvPicPr>
          <p:nvPr/>
        </p:nvPicPr>
        <p:blipFill>
          <a:blip r:embed="rId3"/>
          <a:stretch>
            <a:fillRect/>
          </a:stretch>
        </p:blipFill>
        <p:spPr>
          <a:xfrm>
            <a:off x="7781117" y="3280179"/>
            <a:ext cx="2134428" cy="3067478"/>
          </a:xfrm>
          <a:prstGeom prst="rect">
            <a:avLst/>
          </a:prstGeom>
        </p:spPr>
      </p:pic>
      <p:pic>
        <p:nvPicPr>
          <p:cNvPr id="7" name="Picture 6"/>
          <p:cNvPicPr>
            <a:picLocks noChangeAspect="1"/>
          </p:cNvPicPr>
          <p:nvPr/>
        </p:nvPicPr>
        <p:blipFill>
          <a:blip r:embed="rId4"/>
          <a:stretch>
            <a:fillRect/>
          </a:stretch>
        </p:blipFill>
        <p:spPr>
          <a:xfrm>
            <a:off x="2644608" y="3282468"/>
            <a:ext cx="2219687" cy="2985096"/>
          </a:xfrm>
          <a:prstGeom prst="rect">
            <a:avLst/>
          </a:prstGeom>
        </p:spPr>
      </p:pic>
      <p:pic>
        <p:nvPicPr>
          <p:cNvPr id="8" name="Picture 7"/>
          <p:cNvPicPr>
            <a:picLocks noChangeAspect="1"/>
          </p:cNvPicPr>
          <p:nvPr/>
        </p:nvPicPr>
        <p:blipFill>
          <a:blip r:embed="rId5"/>
          <a:stretch>
            <a:fillRect/>
          </a:stretch>
        </p:blipFill>
        <p:spPr>
          <a:xfrm>
            <a:off x="5303399" y="3280178"/>
            <a:ext cx="2131310" cy="2967478"/>
          </a:xfrm>
          <a:prstGeom prst="rect">
            <a:avLst/>
          </a:prstGeom>
        </p:spPr>
      </p:pic>
      <p:sp>
        <p:nvSpPr>
          <p:cNvPr id="2" name="TextBox 1"/>
          <p:cNvSpPr txBox="1"/>
          <p:nvPr/>
        </p:nvSpPr>
        <p:spPr>
          <a:xfrm>
            <a:off x="3214205" y="1597351"/>
            <a:ext cx="6081075" cy="1242889"/>
          </a:xfrm>
          <a:prstGeom prst="rect">
            <a:avLst/>
          </a:prstGeom>
          <a:noFill/>
        </p:spPr>
        <p:txBody>
          <a:bodyPr wrap="square" rtlCol="0">
            <a:spAutoFit/>
          </a:bodyPr>
          <a:lstStyle/>
          <a:p>
            <a:r>
              <a:rPr lang="en-US" sz="2500" dirty="0"/>
              <a:t>Students will not be entering isolation rooms. If you see this signs posted outside door, please do not go in. </a:t>
            </a:r>
          </a:p>
        </p:txBody>
      </p:sp>
      <p:pic>
        <p:nvPicPr>
          <p:cNvPr id="7170" name="Picture 1"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292465"/>
      </p:ext>
    </p:extLst>
  </p:cSld>
  <p:clrMapOvr>
    <a:masterClrMapping/>
  </p:clrMapOvr>
  <p:transition spd="slow">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464EAE6-29C9-4FF4-85B6-F9AAC2556BAD}" type="slidenum">
              <a:rPr lang="en-US" smtClean="0">
                <a:solidFill>
                  <a:srgbClr val="322A7E"/>
                </a:solidFill>
              </a:rPr>
              <a:pPr>
                <a:defRPr/>
              </a:pPr>
              <a:t>9</a:t>
            </a:fld>
            <a:endParaRPr lang="en-US" dirty="0">
              <a:solidFill>
                <a:srgbClr val="322A7E"/>
              </a:solidFill>
            </a:endParaRPr>
          </a:p>
        </p:txBody>
      </p:sp>
      <p:sp>
        <p:nvSpPr>
          <p:cNvPr id="5" name="Title 1"/>
          <p:cNvSpPr txBox="1">
            <a:spLocks/>
          </p:cNvSpPr>
          <p:nvPr/>
        </p:nvSpPr>
        <p:spPr>
          <a:xfrm>
            <a:off x="2212903" y="718159"/>
            <a:ext cx="7912725" cy="46953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692" b="1" dirty="0">
                <a:solidFill>
                  <a:srgbClr val="322A7E"/>
                </a:solidFill>
              </a:rPr>
              <a:t>Patient Care Equipment</a:t>
            </a:r>
          </a:p>
        </p:txBody>
      </p:sp>
      <p:sp>
        <p:nvSpPr>
          <p:cNvPr id="6" name="Content Placeholder 2"/>
          <p:cNvSpPr txBox="1">
            <a:spLocks/>
          </p:cNvSpPr>
          <p:nvPr/>
        </p:nvSpPr>
        <p:spPr>
          <a:xfrm>
            <a:off x="2303759" y="1320098"/>
            <a:ext cx="7912725" cy="1592906"/>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1923" dirty="0">
                <a:solidFill>
                  <a:srgbClr val="322A7E"/>
                </a:solidFill>
                <a:latin typeface="Arial" panose="020B0604020202020204" pitchFamily="34" charset="0"/>
                <a:cs typeface="Arial" panose="020B0604020202020204" pitchFamily="34" charset="0"/>
              </a:rPr>
              <a:t>Equipment that comes in contact with patients must be cleaned after use</a:t>
            </a:r>
          </a:p>
          <a:p>
            <a:r>
              <a:rPr lang="en-US" sz="1923" dirty="0">
                <a:solidFill>
                  <a:srgbClr val="322A7E"/>
                </a:solidFill>
                <a:latin typeface="Arial" panose="020B0604020202020204" pitchFamily="34" charset="0"/>
                <a:cs typeface="Arial" panose="020B0604020202020204" pitchFamily="34" charset="0"/>
              </a:rPr>
              <a:t>Cleaning solutions must have sufficient contact time to be effective</a:t>
            </a:r>
          </a:p>
          <a:p>
            <a:endParaRPr lang="en-US" sz="1346" dirty="0">
              <a:solidFill>
                <a:srgbClr val="322A7E"/>
              </a:solidFill>
              <a:latin typeface="Arial" panose="020B0604020202020204" pitchFamily="34" charset="0"/>
              <a:cs typeface="Arial" panose="020B0604020202020204" pitchFamily="34" charset="0"/>
            </a:endParaRPr>
          </a:p>
          <a:p>
            <a:endParaRPr lang="en-US" sz="1346" dirty="0">
              <a:solidFill>
                <a:srgbClr val="322A7E"/>
              </a:solidFill>
              <a:latin typeface="Arial" panose="020B0604020202020204" pitchFamily="34" charset="0"/>
              <a:cs typeface="Arial" panose="020B0604020202020204" pitchFamily="34" charset="0"/>
            </a:endParaRPr>
          </a:p>
          <a:p>
            <a:endParaRPr lang="en-US" sz="1346" dirty="0">
              <a:solidFill>
                <a:srgbClr val="322A7E"/>
              </a:solidFill>
              <a:latin typeface="Arial" panose="020B0604020202020204" pitchFamily="34" charset="0"/>
              <a:cs typeface="Arial" panose="020B0604020202020204" pitchFamily="34" charset="0"/>
            </a:endParaRPr>
          </a:p>
          <a:p>
            <a:endParaRPr lang="en-US" sz="1346" dirty="0"/>
          </a:p>
        </p:txBody>
      </p:sp>
      <p:sp>
        <p:nvSpPr>
          <p:cNvPr id="7" name="Title 1"/>
          <p:cNvSpPr txBox="1">
            <a:spLocks/>
          </p:cNvSpPr>
          <p:nvPr/>
        </p:nvSpPr>
        <p:spPr>
          <a:xfrm>
            <a:off x="2247139" y="4163343"/>
            <a:ext cx="7912725" cy="46953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2692" b="1" dirty="0">
              <a:solidFill>
                <a:srgbClr val="322A7E"/>
              </a:solidFill>
            </a:endParaRPr>
          </a:p>
        </p:txBody>
      </p:sp>
      <p:pic>
        <p:nvPicPr>
          <p:cNvPr id="8" name="Picture 7" descr="C:\Users\dquinn01\Desktop\purple.png"/>
          <p:cNvPicPr/>
          <p:nvPr/>
        </p:nvPicPr>
        <p:blipFill>
          <a:blip r:embed="rId3" cstate="print"/>
          <a:srcRect/>
          <a:stretch>
            <a:fillRect/>
          </a:stretch>
        </p:blipFill>
        <p:spPr bwMode="auto">
          <a:xfrm>
            <a:off x="2066372" y="3355734"/>
            <a:ext cx="2588846" cy="2403277"/>
          </a:xfrm>
          <a:prstGeom prst="rect">
            <a:avLst/>
          </a:prstGeom>
          <a:noFill/>
          <a:ln w="9525">
            <a:noFill/>
            <a:miter lim="800000"/>
            <a:headEnd/>
            <a:tailEnd/>
          </a:ln>
        </p:spPr>
      </p:pic>
      <p:pic>
        <p:nvPicPr>
          <p:cNvPr id="9" name="Picture 8" descr="C:\Users\dquinn01\Desktop\orange.png"/>
          <p:cNvPicPr/>
          <p:nvPr/>
        </p:nvPicPr>
        <p:blipFill>
          <a:blip r:embed="rId4" cstate="print"/>
          <a:srcRect/>
          <a:stretch>
            <a:fillRect/>
          </a:stretch>
        </p:blipFill>
        <p:spPr bwMode="auto">
          <a:xfrm>
            <a:off x="7896202" y="3429000"/>
            <a:ext cx="2449225" cy="2403277"/>
          </a:xfrm>
          <a:prstGeom prst="rect">
            <a:avLst/>
          </a:prstGeom>
          <a:noFill/>
          <a:ln w="9525">
            <a:noFill/>
            <a:miter lim="800000"/>
            <a:headEnd/>
            <a:tailEnd/>
          </a:ln>
        </p:spPr>
      </p:pic>
      <p:sp>
        <p:nvSpPr>
          <p:cNvPr id="11" name="Title 1"/>
          <p:cNvSpPr txBox="1">
            <a:spLocks/>
          </p:cNvSpPr>
          <p:nvPr/>
        </p:nvSpPr>
        <p:spPr>
          <a:xfrm>
            <a:off x="1822209" y="2753422"/>
            <a:ext cx="3077171" cy="46953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692" b="1" dirty="0">
                <a:solidFill>
                  <a:srgbClr val="322A7E"/>
                </a:solidFill>
              </a:rPr>
              <a:t>2 minute dry time</a:t>
            </a:r>
          </a:p>
        </p:txBody>
      </p:sp>
      <p:sp>
        <p:nvSpPr>
          <p:cNvPr id="12" name="Title 1"/>
          <p:cNvSpPr txBox="1">
            <a:spLocks/>
          </p:cNvSpPr>
          <p:nvPr/>
        </p:nvSpPr>
        <p:spPr>
          <a:xfrm>
            <a:off x="7582228" y="2827061"/>
            <a:ext cx="3077171" cy="46953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2692" b="1" dirty="0">
                <a:solidFill>
                  <a:srgbClr val="322A7E"/>
                </a:solidFill>
              </a:rPr>
              <a:t>4 minute dry time</a:t>
            </a:r>
          </a:p>
        </p:txBody>
      </p:sp>
      <p:sp>
        <p:nvSpPr>
          <p:cNvPr id="13" name="Rectangle 12"/>
          <p:cNvSpPr/>
          <p:nvPr/>
        </p:nvSpPr>
        <p:spPr>
          <a:xfrm>
            <a:off x="4538371" y="3827100"/>
            <a:ext cx="3443501" cy="1035740"/>
          </a:xfrm>
          <a:prstGeom prst="rect">
            <a:avLst/>
          </a:prstGeom>
        </p:spPr>
        <p:txBody>
          <a:bodyPr wrap="square">
            <a:spAutoFit/>
          </a:bodyPr>
          <a:lstStyle/>
          <a:p>
            <a:pPr lvl="0" eaLnBrk="0" hangingPunct="0">
              <a:spcBef>
                <a:spcPct val="20000"/>
              </a:spcBef>
              <a:buClr>
                <a:srgbClr val="00FFFF"/>
              </a:buClr>
              <a:buSzPct val="75000"/>
            </a:pPr>
            <a:r>
              <a:rPr lang="en-US" sz="3077" kern="0" dirty="0">
                <a:solidFill>
                  <a:schemeClr val="bg1"/>
                </a:solidFill>
                <a:effectLst>
                  <a:outerShdw blurRad="38100" dist="38100" dir="2700000" algn="tl">
                    <a:srgbClr val="000000"/>
                  </a:outerShdw>
                </a:effectLst>
                <a:latin typeface="Times New Roman"/>
              </a:rPr>
              <a:t>DO NOT WIPE DRY!</a:t>
            </a:r>
          </a:p>
        </p:txBody>
      </p:sp>
      <p:pic>
        <p:nvPicPr>
          <p:cNvPr id="8194" name="Picture 1"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16287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688755"/>
      </p:ext>
    </p:extLst>
  </p:cSld>
  <p:clrMapOvr>
    <a:masterClrMapping/>
  </p:clrMapOvr>
  <p:transition spd="slow">
    <p:pull dir="d"/>
  </p:transition>
</p:sld>
</file>

<file path=ppt/theme/theme1.xml><?xml version="1.0" encoding="utf-8"?>
<a:theme xmlns:a="http://schemas.openxmlformats.org/drawingml/2006/main" name="Office Theme">
  <a:themeElements>
    <a:clrScheme name="CH">
      <a:dk1>
        <a:srgbClr val="000000"/>
      </a:dk1>
      <a:lt1>
        <a:srgbClr val="FFFFFF"/>
      </a:lt1>
      <a:dk2>
        <a:srgbClr val="515151"/>
      </a:dk2>
      <a:lt2>
        <a:srgbClr val="FFFFFF"/>
      </a:lt2>
      <a:accent1>
        <a:srgbClr val="002C97"/>
      </a:accent1>
      <a:accent2>
        <a:srgbClr val="0059E8"/>
      </a:accent2>
      <a:accent3>
        <a:srgbClr val="38AFFF"/>
      </a:accent3>
      <a:accent4>
        <a:srgbClr val="E6AE03"/>
      </a:accent4>
      <a:accent5>
        <a:srgbClr val="F1E320"/>
      </a:accent5>
      <a:accent6>
        <a:srgbClr val="BF3FD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solidFill>
        <a:ln>
          <a:noFill/>
        </a:ln>
        <a:effec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sz="1600">
            <a:solidFill>
              <a:schemeClr val="bg1"/>
            </a:solidFill>
          </a:defRPr>
        </a:defPPr>
      </a:lstStyle>
    </a:spDef>
    <a:txDef>
      <a:spPr>
        <a:noFill/>
      </a:spPr>
      <a:bodyPr wrap="square" lIns="0" tIns="0" rIns="0" bIns="0" rtlCol="0">
        <a:normAutofit/>
      </a:bodyPr>
      <a:lstStyle>
        <a:defPPr marL="0" indent="-3657600" algn="l">
          <a:spcAft>
            <a:spcPts val="1000"/>
          </a:spcAft>
          <a:defRPr sz="1600" b="0" i="0">
            <a:solidFill>
              <a:schemeClr val="tx1"/>
            </a:solidFill>
            <a:latin typeface="+mn-lt"/>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ch_ppt_16x9_210122" id="{6F9204E0-D59F-3441-95EA-A871D5D8653D}" vid="{EE794E8C-3228-4B48-85C4-ED5D804782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CD9F24A7CCC04EBB65E109EFCA7C72" ma:contentTypeVersion="12" ma:contentTypeDescription="Create a new document." ma:contentTypeScope="" ma:versionID="0a80f80b4dbcbedf17825a2d95409592">
  <xsd:schema xmlns:xsd="http://www.w3.org/2001/XMLSchema" xmlns:xs="http://www.w3.org/2001/XMLSchema" xmlns:p="http://schemas.microsoft.com/office/2006/metadata/properties" xmlns:ns2="98840926-ccf0-4056-81f9-d59228181c25" xmlns:ns3="ec92ad43-aa87-4635-9037-c4a743ceb3a4" targetNamespace="http://schemas.microsoft.com/office/2006/metadata/properties" ma:root="true" ma:fieldsID="aeaac7419834f24f5a77bacebe125eed" ns2:_="" ns3:_="">
    <xsd:import namespace="98840926-ccf0-4056-81f9-d59228181c25"/>
    <xsd:import namespace="ec92ad43-aa87-4635-9037-c4a743ceb3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840926-ccf0-4056-81f9-d59228181c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2ad43-aa87-4635-9037-c4a743ceb3a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c92ad43-aa87-4635-9037-c4a743ceb3a4">
      <UserInfo>
        <DisplayName>Jack Prettyman</DisplayName>
        <AccountId>122</AccountId>
        <AccountType/>
      </UserInfo>
      <UserInfo>
        <DisplayName>John Watson</DisplayName>
        <AccountId>238</AccountId>
        <AccountType/>
      </UserInfo>
      <UserInfo>
        <DisplayName>Laurent Tschumy</DisplayName>
        <AccountId>31</AccountId>
        <AccountType/>
      </UserInfo>
      <UserInfo>
        <DisplayName>Dean Olson</DisplayName>
        <AccountId>30</AccountId>
        <AccountType/>
      </UserInfo>
    </SharedWithUsers>
  </documentManagement>
</p:properties>
</file>

<file path=customXml/itemProps1.xml><?xml version="1.0" encoding="utf-8"?>
<ds:datastoreItem xmlns:ds="http://schemas.openxmlformats.org/officeDocument/2006/customXml" ds:itemID="{B4EE1DD2-7369-4637-890C-945791B46234}">
  <ds:schemaRefs>
    <ds:schemaRef ds:uri="http://schemas.microsoft.com/sharepoint/v3/contenttype/forms"/>
  </ds:schemaRefs>
</ds:datastoreItem>
</file>

<file path=customXml/itemProps2.xml><?xml version="1.0" encoding="utf-8"?>
<ds:datastoreItem xmlns:ds="http://schemas.openxmlformats.org/officeDocument/2006/customXml" ds:itemID="{642B459C-6AB7-47F1-ABF2-90973CB765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840926-ccf0-4056-81f9-d59228181c25"/>
    <ds:schemaRef ds:uri="ec92ad43-aa87-4635-9037-c4a743ceb3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F607C6-A57A-4B03-A83A-45F6327B7BA6}">
  <ds:schemaRefs>
    <ds:schemaRef ds:uri="http://schemas.microsoft.com/office/2006/documentManagement/types"/>
    <ds:schemaRef ds:uri="http://purl.org/dc/elements/1.1/"/>
    <ds:schemaRef ds:uri="http://www.w3.org/XML/1998/namespace"/>
    <ds:schemaRef ds:uri="http://schemas.microsoft.com/office/infopath/2007/PartnerControls"/>
    <ds:schemaRef ds:uri="http://purl.org/dc/terms/"/>
    <ds:schemaRef ds:uri="98840926-ccf0-4056-81f9-d59228181c25"/>
    <ds:schemaRef ds:uri="http://schemas.openxmlformats.org/package/2006/metadata/core-properties"/>
    <ds:schemaRef ds:uri="ec92ad43-aa87-4635-9037-c4a743ceb3a4"/>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16x9_ppt instructions</Template>
  <TotalTime>33</TotalTime>
  <Words>659</Words>
  <Application>Microsoft Office PowerPoint</Application>
  <PresentationFormat>Widescreen</PresentationFormat>
  <Paragraphs>100</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System Font Regular</vt:lpstr>
      <vt:lpstr>Times New Roman</vt:lpstr>
      <vt:lpstr>Verdana</vt:lpstr>
      <vt:lpstr>Wingdings 2</vt:lpstr>
      <vt:lpstr>Office Theme</vt:lpstr>
      <vt:lpstr>Nursing Student Orientation</vt:lpstr>
      <vt:lpstr>INFECTION Prevention &amp; CONTROL</vt:lpstr>
      <vt:lpstr>How Do We Prevent Infections?</vt:lpstr>
      <vt:lpstr> Hand Hygiene </vt:lpstr>
      <vt:lpstr>Hand Hygiene and Nails</vt:lpstr>
      <vt:lpstr>Standard Precautions</vt:lpstr>
      <vt:lpstr>Transmission based Precautions- Isolation</vt:lpstr>
      <vt:lpstr>PowerPoint Presentation</vt:lpstr>
      <vt:lpstr>PowerPoint Presentation</vt:lpstr>
      <vt:lpstr>OSHA’s Bloodborne Pathogen Exposure</vt:lpstr>
      <vt:lpstr>Flu Regulation</vt:lpstr>
      <vt:lpstr>Questions  </vt:lpstr>
      <vt:lpstr>Thank You</vt:lpstr>
    </vt:vector>
  </TitlesOfParts>
  <Manager/>
  <Company>Catholic Health Services - LI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Catholic Health  PPT Template</dc:title>
  <dc:subject/>
  <dc:creator>Mari, Donna</dc:creator>
  <cp:keywords/>
  <dc:description/>
  <cp:lastModifiedBy>Edell, Terry</cp:lastModifiedBy>
  <cp:revision>8</cp:revision>
  <dcterms:created xsi:type="dcterms:W3CDTF">2021-01-26T21:16:22Z</dcterms:created>
  <dcterms:modified xsi:type="dcterms:W3CDTF">2023-08-23T13:54:49Z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0x01010043CD9F24A7CCC04EBB65E109EFCA7C72</vt:lpwstr>
  </property>
</Properties>
</file>